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4" r:id="rId2"/>
    <p:sldId id="383" r:id="rId3"/>
    <p:sldId id="256" r:id="rId4"/>
    <p:sldId id="378" r:id="rId5"/>
    <p:sldId id="379" r:id="rId6"/>
    <p:sldId id="375" r:id="rId7"/>
    <p:sldId id="369" r:id="rId8"/>
    <p:sldId id="376" r:id="rId9"/>
    <p:sldId id="377" r:id="rId10"/>
    <p:sldId id="380" r:id="rId11"/>
    <p:sldId id="381" r:id="rId12"/>
    <p:sldId id="3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1336" y="176"/>
      </p:cViewPr>
      <p:guideLst/>
    </p:cSldViewPr>
  </p:slide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25D2-C075-834B-AF95-4A4FEB649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F0124-3299-6C4A-A4AC-61E736259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169C-4875-3047-91F2-150FE421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29E73-FBD0-2E42-92F9-919D0895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461C1-13C2-CD42-805B-CEEDF1EF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8F0E9-637A-3E49-A972-E0AF5E8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D43A2-BCC4-2740-9F8D-E87481015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B4B8C-CB3C-D24F-B4D7-D9EC19FF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8C7A3-8DAB-F144-A171-F8DF5984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E379E-8721-4342-BBD0-1F3BDEB1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D9770-86EC-C74C-91A3-7BEA973B8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26194-A117-084A-98C8-0DED59D7D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D8308-9AA7-A849-A8CB-CD8E1A3A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2A221-F00A-3740-B099-C75D692AE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B1ACA-16F9-8A4B-8B3E-37D27DCF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8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B37E-8228-2749-8BF4-87FB4CAD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A0095-1891-B541-83E0-449B7484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8BAEA-DDDE-8B40-BF7C-DAFA717C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0E92B-F9F5-7647-BCD4-E942E127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B8A5-8601-4C4A-A335-2B7863AB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C502-4593-814A-8C8B-4D90B43B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D063C-FF82-E746-9EE1-95BFEA677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2ACBD-1629-F842-BE0C-C0208F83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6FB5-43CE-5840-B376-9E03E40E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E9AB7-7A8A-D54E-87E8-0D9ADF78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2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1420-C6BE-344D-B49A-7C01C1E6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B6DDB-66A1-D84A-B64E-829B41B4A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C5FB9-B1D4-8747-BA3E-23EB3D68B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D8012-B116-9348-8AF8-D5D119E8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4F3E8-53B4-7C40-AB35-D24A67D1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C8A53-DEE4-564A-9E00-5A21E2C4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7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A0EF-0104-CC48-9BC5-D0A1AD03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33587-4B50-AF4C-98FE-2F6D7649F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81BB1-5DB1-5746-8CF1-FA402528E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E2C3D-B766-884A-ABC0-CC538482C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126DB-7551-7E48-AE20-8D49B3C049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34328D-7FAA-C345-A320-AEC2B70D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AAE31-497F-8341-9C28-00A1BF56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C2460-150B-6749-AB6C-72A5ED67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6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19D86-1FD7-D144-9608-B8BD6E6F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53305-421B-194A-AAB8-07DC05AE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FE21C-1160-8143-B97B-8F147DC1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7BC5C-5F64-8344-A0A5-ED95CBA5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0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5C906-5C0F-E14C-9DCF-D1279901A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95360-8109-7640-B010-48D62FA7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3DF30-5B28-BD42-B222-50C54DAF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35C1-D7FF-644F-82FA-39F59FDC6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971B6-9EC8-9644-94B5-0C822FF4B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6BC13-24F1-A94E-A0C7-6F3C46125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12F79-B348-E445-A444-5CBDFB80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80550-54CB-7748-AC24-E53E1299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8EFC9-5AED-1842-BF5B-52651D72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5716-4825-2B4A-982C-88E5D120D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43152C-355D-7249-8F00-D39D29A16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56579-3593-BE43-8E4A-3BCC5D35C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C876-B065-9A48-8359-8C1B8048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EB134-103C-FD43-9341-43A7BD0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819F0-F3E1-464D-8B17-C2366B96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3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13DE0D-90BB-8B49-9D11-A3852D8F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04355-951C-9A45-A80D-F23E31DE5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192E7-4825-9440-93E6-FD92ACCB9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B54AE-470B-7A45-9C05-964B1B8372E9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8396F-6EDA-6A45-A877-C7FA289A1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6D5B1-EA0B-874B-AC87-43FC7AD50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682E-B602-5B47-BA94-5E91F4C5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8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tiff"/><Relationship Id="rId26" Type="http://schemas.openxmlformats.org/officeDocument/2006/relationships/image" Target="../media/image25.tiff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tiff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tiff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image" Target="../media/image13.png"/><Relationship Id="rId22" Type="http://schemas.openxmlformats.org/officeDocument/2006/relationships/image" Target="../media/image21.tiff"/><Relationship Id="rId27" Type="http://schemas.openxmlformats.org/officeDocument/2006/relationships/image" Target="../media/image26.tif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1.tiff"/><Relationship Id="rId18" Type="http://schemas.openxmlformats.org/officeDocument/2006/relationships/image" Target="../media/image236.tiff"/><Relationship Id="rId26" Type="http://schemas.openxmlformats.org/officeDocument/2006/relationships/image" Target="../media/image244.tiff"/><Relationship Id="rId3" Type="http://schemas.openxmlformats.org/officeDocument/2006/relationships/image" Target="../media/image221.tiff"/><Relationship Id="rId21" Type="http://schemas.openxmlformats.org/officeDocument/2006/relationships/image" Target="../media/image239.tiff"/><Relationship Id="rId7" Type="http://schemas.openxmlformats.org/officeDocument/2006/relationships/image" Target="../media/image225.tiff"/><Relationship Id="rId12" Type="http://schemas.openxmlformats.org/officeDocument/2006/relationships/image" Target="../media/image230.tiff"/><Relationship Id="rId17" Type="http://schemas.openxmlformats.org/officeDocument/2006/relationships/image" Target="../media/image235.tiff"/><Relationship Id="rId25" Type="http://schemas.openxmlformats.org/officeDocument/2006/relationships/image" Target="../media/image243.tiff"/><Relationship Id="rId33" Type="http://schemas.openxmlformats.org/officeDocument/2006/relationships/image" Target="../media/image251.tiff"/><Relationship Id="rId2" Type="http://schemas.openxmlformats.org/officeDocument/2006/relationships/image" Target="../media/image220.tiff"/><Relationship Id="rId16" Type="http://schemas.openxmlformats.org/officeDocument/2006/relationships/image" Target="../media/image234.tiff"/><Relationship Id="rId20" Type="http://schemas.openxmlformats.org/officeDocument/2006/relationships/image" Target="../media/image238.tiff"/><Relationship Id="rId29" Type="http://schemas.openxmlformats.org/officeDocument/2006/relationships/image" Target="../media/image24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tiff"/><Relationship Id="rId11" Type="http://schemas.openxmlformats.org/officeDocument/2006/relationships/image" Target="../media/image229.tiff"/><Relationship Id="rId24" Type="http://schemas.openxmlformats.org/officeDocument/2006/relationships/image" Target="../media/image242.tiff"/><Relationship Id="rId32" Type="http://schemas.openxmlformats.org/officeDocument/2006/relationships/image" Target="../media/image250.tiff"/><Relationship Id="rId5" Type="http://schemas.openxmlformats.org/officeDocument/2006/relationships/image" Target="../media/image223.tiff"/><Relationship Id="rId15" Type="http://schemas.openxmlformats.org/officeDocument/2006/relationships/image" Target="../media/image233.tiff"/><Relationship Id="rId23" Type="http://schemas.openxmlformats.org/officeDocument/2006/relationships/image" Target="../media/image241.tiff"/><Relationship Id="rId28" Type="http://schemas.openxmlformats.org/officeDocument/2006/relationships/image" Target="../media/image246.tiff"/><Relationship Id="rId10" Type="http://schemas.openxmlformats.org/officeDocument/2006/relationships/image" Target="../media/image228.tiff"/><Relationship Id="rId19" Type="http://schemas.openxmlformats.org/officeDocument/2006/relationships/image" Target="../media/image237.tiff"/><Relationship Id="rId31" Type="http://schemas.openxmlformats.org/officeDocument/2006/relationships/image" Target="../media/image249.tiff"/><Relationship Id="rId4" Type="http://schemas.openxmlformats.org/officeDocument/2006/relationships/image" Target="../media/image222.tiff"/><Relationship Id="rId9" Type="http://schemas.openxmlformats.org/officeDocument/2006/relationships/image" Target="../media/image227.tiff"/><Relationship Id="rId14" Type="http://schemas.openxmlformats.org/officeDocument/2006/relationships/image" Target="../media/image232.tiff"/><Relationship Id="rId22" Type="http://schemas.openxmlformats.org/officeDocument/2006/relationships/image" Target="../media/image240.tiff"/><Relationship Id="rId27" Type="http://schemas.openxmlformats.org/officeDocument/2006/relationships/image" Target="../media/image245.tiff"/><Relationship Id="rId30" Type="http://schemas.openxmlformats.org/officeDocument/2006/relationships/image" Target="../media/image248.tiff"/><Relationship Id="rId8" Type="http://schemas.openxmlformats.org/officeDocument/2006/relationships/image" Target="../media/image226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tiff"/><Relationship Id="rId13" Type="http://schemas.openxmlformats.org/officeDocument/2006/relationships/image" Target="../media/image263.tiff"/><Relationship Id="rId18" Type="http://schemas.openxmlformats.org/officeDocument/2006/relationships/image" Target="../media/image268.tiff"/><Relationship Id="rId26" Type="http://schemas.openxmlformats.org/officeDocument/2006/relationships/image" Target="../media/image276.tiff"/><Relationship Id="rId3" Type="http://schemas.openxmlformats.org/officeDocument/2006/relationships/image" Target="../media/image253.tiff"/><Relationship Id="rId21" Type="http://schemas.openxmlformats.org/officeDocument/2006/relationships/image" Target="../media/image271.tiff"/><Relationship Id="rId7" Type="http://schemas.openxmlformats.org/officeDocument/2006/relationships/image" Target="../media/image257.tiff"/><Relationship Id="rId12" Type="http://schemas.openxmlformats.org/officeDocument/2006/relationships/image" Target="../media/image262.tiff"/><Relationship Id="rId17" Type="http://schemas.openxmlformats.org/officeDocument/2006/relationships/image" Target="../media/image267.tiff"/><Relationship Id="rId25" Type="http://schemas.openxmlformats.org/officeDocument/2006/relationships/image" Target="../media/image275.tiff"/><Relationship Id="rId2" Type="http://schemas.openxmlformats.org/officeDocument/2006/relationships/image" Target="../media/image252.tiff"/><Relationship Id="rId16" Type="http://schemas.openxmlformats.org/officeDocument/2006/relationships/image" Target="../media/image266.tiff"/><Relationship Id="rId20" Type="http://schemas.openxmlformats.org/officeDocument/2006/relationships/image" Target="../media/image270.tiff"/><Relationship Id="rId29" Type="http://schemas.openxmlformats.org/officeDocument/2006/relationships/image" Target="../media/image27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tiff"/><Relationship Id="rId11" Type="http://schemas.openxmlformats.org/officeDocument/2006/relationships/image" Target="../media/image261.tiff"/><Relationship Id="rId24" Type="http://schemas.openxmlformats.org/officeDocument/2006/relationships/image" Target="../media/image274.tiff"/><Relationship Id="rId32" Type="http://schemas.openxmlformats.org/officeDocument/2006/relationships/image" Target="../media/image282.tiff"/><Relationship Id="rId5" Type="http://schemas.openxmlformats.org/officeDocument/2006/relationships/image" Target="../media/image255.tiff"/><Relationship Id="rId15" Type="http://schemas.openxmlformats.org/officeDocument/2006/relationships/image" Target="../media/image265.tiff"/><Relationship Id="rId23" Type="http://schemas.openxmlformats.org/officeDocument/2006/relationships/image" Target="../media/image273.tiff"/><Relationship Id="rId28" Type="http://schemas.openxmlformats.org/officeDocument/2006/relationships/image" Target="../media/image278.tiff"/><Relationship Id="rId10" Type="http://schemas.openxmlformats.org/officeDocument/2006/relationships/image" Target="../media/image260.tiff"/><Relationship Id="rId19" Type="http://schemas.openxmlformats.org/officeDocument/2006/relationships/image" Target="../media/image269.tiff"/><Relationship Id="rId31" Type="http://schemas.openxmlformats.org/officeDocument/2006/relationships/image" Target="../media/image281.tiff"/><Relationship Id="rId4" Type="http://schemas.openxmlformats.org/officeDocument/2006/relationships/image" Target="../media/image254.tiff"/><Relationship Id="rId9" Type="http://schemas.openxmlformats.org/officeDocument/2006/relationships/image" Target="../media/image259.tiff"/><Relationship Id="rId14" Type="http://schemas.openxmlformats.org/officeDocument/2006/relationships/image" Target="../media/image264.tiff"/><Relationship Id="rId22" Type="http://schemas.openxmlformats.org/officeDocument/2006/relationships/image" Target="../media/image272.tiff"/><Relationship Id="rId27" Type="http://schemas.openxmlformats.org/officeDocument/2006/relationships/image" Target="../media/image277.tiff"/><Relationship Id="rId30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tiff"/><Relationship Id="rId13" Type="http://schemas.openxmlformats.org/officeDocument/2006/relationships/image" Target="../media/image294.tiff"/><Relationship Id="rId18" Type="http://schemas.openxmlformats.org/officeDocument/2006/relationships/image" Target="../media/image299.tiff"/><Relationship Id="rId3" Type="http://schemas.openxmlformats.org/officeDocument/2006/relationships/image" Target="../media/image284.tiff"/><Relationship Id="rId21" Type="http://schemas.openxmlformats.org/officeDocument/2006/relationships/image" Target="../media/image302.tiff"/><Relationship Id="rId7" Type="http://schemas.openxmlformats.org/officeDocument/2006/relationships/image" Target="../media/image288.tiff"/><Relationship Id="rId12" Type="http://schemas.openxmlformats.org/officeDocument/2006/relationships/image" Target="../media/image293.tiff"/><Relationship Id="rId17" Type="http://schemas.openxmlformats.org/officeDocument/2006/relationships/image" Target="../media/image298.tiff"/><Relationship Id="rId2" Type="http://schemas.openxmlformats.org/officeDocument/2006/relationships/image" Target="../media/image283.tiff"/><Relationship Id="rId16" Type="http://schemas.openxmlformats.org/officeDocument/2006/relationships/image" Target="../media/image297.tiff"/><Relationship Id="rId20" Type="http://schemas.openxmlformats.org/officeDocument/2006/relationships/image" Target="../media/image30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tiff"/><Relationship Id="rId11" Type="http://schemas.openxmlformats.org/officeDocument/2006/relationships/image" Target="../media/image292.tiff"/><Relationship Id="rId5" Type="http://schemas.openxmlformats.org/officeDocument/2006/relationships/image" Target="../media/image286.tiff"/><Relationship Id="rId15" Type="http://schemas.openxmlformats.org/officeDocument/2006/relationships/image" Target="../media/image296.tiff"/><Relationship Id="rId10" Type="http://schemas.openxmlformats.org/officeDocument/2006/relationships/image" Target="../media/image291.tiff"/><Relationship Id="rId19" Type="http://schemas.openxmlformats.org/officeDocument/2006/relationships/image" Target="../media/image300.tiff"/><Relationship Id="rId4" Type="http://schemas.openxmlformats.org/officeDocument/2006/relationships/image" Target="../media/image285.tiff"/><Relationship Id="rId9" Type="http://schemas.openxmlformats.org/officeDocument/2006/relationships/image" Target="../media/image290.tiff"/><Relationship Id="rId14" Type="http://schemas.openxmlformats.org/officeDocument/2006/relationships/image" Target="../media/image295.tiff"/><Relationship Id="rId22" Type="http://schemas.openxmlformats.org/officeDocument/2006/relationships/image" Target="../media/image30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tiff"/><Relationship Id="rId10" Type="http://schemas.openxmlformats.org/officeDocument/2006/relationships/image" Target="../media/image35.tiff"/><Relationship Id="rId4" Type="http://schemas.openxmlformats.org/officeDocument/2006/relationships/image" Target="../media/image29.png"/><Relationship Id="rId9" Type="http://schemas.openxmlformats.org/officeDocument/2006/relationships/image" Target="../media/image34.tiff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tiff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13" Type="http://schemas.openxmlformats.org/officeDocument/2006/relationships/image" Target="../media/image67.tiff"/><Relationship Id="rId18" Type="http://schemas.openxmlformats.org/officeDocument/2006/relationships/image" Target="../media/image72.tiff"/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12" Type="http://schemas.openxmlformats.org/officeDocument/2006/relationships/image" Target="../media/image66.tiff"/><Relationship Id="rId17" Type="http://schemas.openxmlformats.org/officeDocument/2006/relationships/image" Target="../media/image71.tiff"/><Relationship Id="rId2" Type="http://schemas.openxmlformats.org/officeDocument/2006/relationships/image" Target="../media/image56.tiff"/><Relationship Id="rId16" Type="http://schemas.openxmlformats.org/officeDocument/2006/relationships/image" Target="../media/image70.tiff"/><Relationship Id="rId20" Type="http://schemas.openxmlformats.org/officeDocument/2006/relationships/image" Target="../media/image7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tiff"/><Relationship Id="rId11" Type="http://schemas.openxmlformats.org/officeDocument/2006/relationships/image" Target="../media/image65.tiff"/><Relationship Id="rId5" Type="http://schemas.openxmlformats.org/officeDocument/2006/relationships/image" Target="../media/image59.tiff"/><Relationship Id="rId15" Type="http://schemas.openxmlformats.org/officeDocument/2006/relationships/image" Target="../media/image69.tiff"/><Relationship Id="rId10" Type="http://schemas.openxmlformats.org/officeDocument/2006/relationships/image" Target="../media/image64.tiff"/><Relationship Id="rId19" Type="http://schemas.openxmlformats.org/officeDocument/2006/relationships/image" Target="../media/image73.tiff"/><Relationship Id="rId4" Type="http://schemas.openxmlformats.org/officeDocument/2006/relationships/image" Target="../media/image58.tiff"/><Relationship Id="rId9" Type="http://schemas.openxmlformats.org/officeDocument/2006/relationships/image" Target="../media/image63.tiff"/><Relationship Id="rId14" Type="http://schemas.openxmlformats.org/officeDocument/2006/relationships/image" Target="../media/image68.tif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tiff"/><Relationship Id="rId18" Type="http://schemas.openxmlformats.org/officeDocument/2006/relationships/image" Target="../media/image91.tiff"/><Relationship Id="rId26" Type="http://schemas.openxmlformats.org/officeDocument/2006/relationships/image" Target="../media/image99.tiff"/><Relationship Id="rId39" Type="http://schemas.openxmlformats.org/officeDocument/2006/relationships/image" Target="../media/image112.tiff"/><Relationship Id="rId21" Type="http://schemas.openxmlformats.org/officeDocument/2006/relationships/image" Target="../media/image94.tiff"/><Relationship Id="rId34" Type="http://schemas.openxmlformats.org/officeDocument/2006/relationships/image" Target="../media/image107.tiff"/><Relationship Id="rId7" Type="http://schemas.openxmlformats.org/officeDocument/2006/relationships/image" Target="../media/image80.tiff"/><Relationship Id="rId2" Type="http://schemas.openxmlformats.org/officeDocument/2006/relationships/image" Target="../media/image75.tiff"/><Relationship Id="rId16" Type="http://schemas.openxmlformats.org/officeDocument/2006/relationships/image" Target="../media/image89.tiff"/><Relationship Id="rId20" Type="http://schemas.openxmlformats.org/officeDocument/2006/relationships/image" Target="../media/image93.tiff"/><Relationship Id="rId29" Type="http://schemas.openxmlformats.org/officeDocument/2006/relationships/image" Target="../media/image102.tiff"/><Relationship Id="rId41" Type="http://schemas.openxmlformats.org/officeDocument/2006/relationships/image" Target="../media/image1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11" Type="http://schemas.openxmlformats.org/officeDocument/2006/relationships/image" Target="../media/image84.tiff"/><Relationship Id="rId24" Type="http://schemas.openxmlformats.org/officeDocument/2006/relationships/image" Target="../media/image97.tiff"/><Relationship Id="rId32" Type="http://schemas.openxmlformats.org/officeDocument/2006/relationships/image" Target="../media/image105.tiff"/><Relationship Id="rId37" Type="http://schemas.openxmlformats.org/officeDocument/2006/relationships/image" Target="../media/image110.tiff"/><Relationship Id="rId40" Type="http://schemas.openxmlformats.org/officeDocument/2006/relationships/image" Target="../media/image113.tiff"/><Relationship Id="rId5" Type="http://schemas.openxmlformats.org/officeDocument/2006/relationships/image" Target="../media/image78.tiff"/><Relationship Id="rId15" Type="http://schemas.openxmlformats.org/officeDocument/2006/relationships/image" Target="../media/image88.tiff"/><Relationship Id="rId23" Type="http://schemas.openxmlformats.org/officeDocument/2006/relationships/image" Target="../media/image96.tiff"/><Relationship Id="rId28" Type="http://schemas.openxmlformats.org/officeDocument/2006/relationships/image" Target="../media/image101.tiff"/><Relationship Id="rId36" Type="http://schemas.openxmlformats.org/officeDocument/2006/relationships/image" Target="../media/image109.tiff"/><Relationship Id="rId10" Type="http://schemas.openxmlformats.org/officeDocument/2006/relationships/image" Target="../media/image83.tiff"/><Relationship Id="rId19" Type="http://schemas.openxmlformats.org/officeDocument/2006/relationships/image" Target="../media/image92.tiff"/><Relationship Id="rId31" Type="http://schemas.openxmlformats.org/officeDocument/2006/relationships/image" Target="../media/image104.tiff"/><Relationship Id="rId4" Type="http://schemas.openxmlformats.org/officeDocument/2006/relationships/image" Target="../media/image77.tiff"/><Relationship Id="rId9" Type="http://schemas.openxmlformats.org/officeDocument/2006/relationships/image" Target="../media/image82.tiff"/><Relationship Id="rId14" Type="http://schemas.openxmlformats.org/officeDocument/2006/relationships/image" Target="../media/image87.tiff"/><Relationship Id="rId22" Type="http://schemas.openxmlformats.org/officeDocument/2006/relationships/image" Target="../media/image95.tiff"/><Relationship Id="rId27" Type="http://schemas.openxmlformats.org/officeDocument/2006/relationships/image" Target="../media/image100.tiff"/><Relationship Id="rId30" Type="http://schemas.openxmlformats.org/officeDocument/2006/relationships/image" Target="../media/image103.tiff"/><Relationship Id="rId35" Type="http://schemas.openxmlformats.org/officeDocument/2006/relationships/image" Target="../media/image108.tiff"/><Relationship Id="rId8" Type="http://schemas.openxmlformats.org/officeDocument/2006/relationships/image" Target="../media/image81.tiff"/><Relationship Id="rId3" Type="http://schemas.openxmlformats.org/officeDocument/2006/relationships/image" Target="../media/image76.tiff"/><Relationship Id="rId12" Type="http://schemas.openxmlformats.org/officeDocument/2006/relationships/image" Target="../media/image85.tiff"/><Relationship Id="rId17" Type="http://schemas.openxmlformats.org/officeDocument/2006/relationships/image" Target="../media/image90.tiff"/><Relationship Id="rId25" Type="http://schemas.openxmlformats.org/officeDocument/2006/relationships/image" Target="../media/image98.tiff"/><Relationship Id="rId33" Type="http://schemas.openxmlformats.org/officeDocument/2006/relationships/image" Target="../media/image106.tiff"/><Relationship Id="rId38" Type="http://schemas.openxmlformats.org/officeDocument/2006/relationships/image" Target="../media/image1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tiff"/><Relationship Id="rId13" Type="http://schemas.openxmlformats.org/officeDocument/2006/relationships/image" Target="../media/image126.tiff"/><Relationship Id="rId18" Type="http://schemas.openxmlformats.org/officeDocument/2006/relationships/image" Target="../media/image131.tiff"/><Relationship Id="rId26" Type="http://schemas.openxmlformats.org/officeDocument/2006/relationships/image" Target="../media/image139.tiff"/><Relationship Id="rId3" Type="http://schemas.openxmlformats.org/officeDocument/2006/relationships/image" Target="../media/image116.tiff"/><Relationship Id="rId21" Type="http://schemas.openxmlformats.org/officeDocument/2006/relationships/image" Target="../media/image134.tiff"/><Relationship Id="rId7" Type="http://schemas.openxmlformats.org/officeDocument/2006/relationships/image" Target="../media/image120.tiff"/><Relationship Id="rId12" Type="http://schemas.openxmlformats.org/officeDocument/2006/relationships/image" Target="../media/image125.tiff"/><Relationship Id="rId17" Type="http://schemas.openxmlformats.org/officeDocument/2006/relationships/image" Target="../media/image130.tiff"/><Relationship Id="rId25" Type="http://schemas.openxmlformats.org/officeDocument/2006/relationships/image" Target="../media/image138.png"/><Relationship Id="rId2" Type="http://schemas.openxmlformats.org/officeDocument/2006/relationships/image" Target="../media/image115.tiff"/><Relationship Id="rId16" Type="http://schemas.openxmlformats.org/officeDocument/2006/relationships/image" Target="../media/image129.tiff"/><Relationship Id="rId20" Type="http://schemas.openxmlformats.org/officeDocument/2006/relationships/image" Target="../media/image133.tiff"/><Relationship Id="rId29" Type="http://schemas.openxmlformats.org/officeDocument/2006/relationships/image" Target="../media/image14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tiff"/><Relationship Id="rId11" Type="http://schemas.openxmlformats.org/officeDocument/2006/relationships/image" Target="../media/image124.tiff"/><Relationship Id="rId24" Type="http://schemas.openxmlformats.org/officeDocument/2006/relationships/image" Target="../media/image137.png"/><Relationship Id="rId32" Type="http://schemas.openxmlformats.org/officeDocument/2006/relationships/image" Target="../media/image145.tiff"/><Relationship Id="rId5" Type="http://schemas.openxmlformats.org/officeDocument/2006/relationships/image" Target="../media/image118.tiff"/><Relationship Id="rId15" Type="http://schemas.openxmlformats.org/officeDocument/2006/relationships/image" Target="../media/image128.tiff"/><Relationship Id="rId23" Type="http://schemas.openxmlformats.org/officeDocument/2006/relationships/image" Target="../media/image136.png"/><Relationship Id="rId28" Type="http://schemas.openxmlformats.org/officeDocument/2006/relationships/image" Target="../media/image141.tiff"/><Relationship Id="rId10" Type="http://schemas.openxmlformats.org/officeDocument/2006/relationships/image" Target="../media/image123.tiff"/><Relationship Id="rId19" Type="http://schemas.openxmlformats.org/officeDocument/2006/relationships/image" Target="../media/image132.tiff"/><Relationship Id="rId31" Type="http://schemas.openxmlformats.org/officeDocument/2006/relationships/image" Target="../media/image144.tiff"/><Relationship Id="rId4" Type="http://schemas.openxmlformats.org/officeDocument/2006/relationships/image" Target="../media/image117.tiff"/><Relationship Id="rId9" Type="http://schemas.openxmlformats.org/officeDocument/2006/relationships/image" Target="../media/image122.tiff"/><Relationship Id="rId14" Type="http://schemas.openxmlformats.org/officeDocument/2006/relationships/image" Target="../media/image127.tiff"/><Relationship Id="rId22" Type="http://schemas.openxmlformats.org/officeDocument/2006/relationships/image" Target="../media/image135.tiff"/><Relationship Id="rId27" Type="http://schemas.openxmlformats.org/officeDocument/2006/relationships/image" Target="../media/image140.tiff"/><Relationship Id="rId30" Type="http://schemas.openxmlformats.org/officeDocument/2006/relationships/image" Target="../media/image14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tiff"/><Relationship Id="rId13" Type="http://schemas.openxmlformats.org/officeDocument/2006/relationships/image" Target="../media/image157.tiff"/><Relationship Id="rId18" Type="http://schemas.openxmlformats.org/officeDocument/2006/relationships/image" Target="../media/image162.tiff"/><Relationship Id="rId3" Type="http://schemas.openxmlformats.org/officeDocument/2006/relationships/image" Target="../media/image147.tiff"/><Relationship Id="rId21" Type="http://schemas.openxmlformats.org/officeDocument/2006/relationships/image" Target="../media/image165.tiff"/><Relationship Id="rId7" Type="http://schemas.openxmlformats.org/officeDocument/2006/relationships/image" Target="../media/image151.tiff"/><Relationship Id="rId12" Type="http://schemas.openxmlformats.org/officeDocument/2006/relationships/image" Target="../media/image156.tiff"/><Relationship Id="rId17" Type="http://schemas.openxmlformats.org/officeDocument/2006/relationships/image" Target="../media/image161.tiff"/><Relationship Id="rId2" Type="http://schemas.openxmlformats.org/officeDocument/2006/relationships/image" Target="../media/image146.tiff"/><Relationship Id="rId16" Type="http://schemas.openxmlformats.org/officeDocument/2006/relationships/image" Target="../media/image160.tiff"/><Relationship Id="rId20" Type="http://schemas.openxmlformats.org/officeDocument/2006/relationships/image" Target="../media/image16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tiff"/><Relationship Id="rId11" Type="http://schemas.openxmlformats.org/officeDocument/2006/relationships/image" Target="../media/image155.tiff"/><Relationship Id="rId5" Type="http://schemas.openxmlformats.org/officeDocument/2006/relationships/image" Target="../media/image149.tiff"/><Relationship Id="rId15" Type="http://schemas.openxmlformats.org/officeDocument/2006/relationships/image" Target="../media/image159.tiff"/><Relationship Id="rId23" Type="http://schemas.openxmlformats.org/officeDocument/2006/relationships/image" Target="../media/image167.tiff"/><Relationship Id="rId10" Type="http://schemas.openxmlformats.org/officeDocument/2006/relationships/image" Target="../media/image154.tiff"/><Relationship Id="rId19" Type="http://schemas.openxmlformats.org/officeDocument/2006/relationships/image" Target="../media/image163.tiff"/><Relationship Id="rId4" Type="http://schemas.openxmlformats.org/officeDocument/2006/relationships/image" Target="../media/image148.tiff"/><Relationship Id="rId9" Type="http://schemas.openxmlformats.org/officeDocument/2006/relationships/image" Target="../media/image153.tiff"/><Relationship Id="rId14" Type="http://schemas.openxmlformats.org/officeDocument/2006/relationships/image" Target="../media/image158.tiff"/><Relationship Id="rId22" Type="http://schemas.openxmlformats.org/officeDocument/2006/relationships/image" Target="../media/image16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tiff"/><Relationship Id="rId13" Type="http://schemas.openxmlformats.org/officeDocument/2006/relationships/image" Target="../media/image179.tiff"/><Relationship Id="rId18" Type="http://schemas.openxmlformats.org/officeDocument/2006/relationships/image" Target="../media/image184.tiff"/><Relationship Id="rId26" Type="http://schemas.openxmlformats.org/officeDocument/2006/relationships/image" Target="../media/image192.tiff"/><Relationship Id="rId3" Type="http://schemas.openxmlformats.org/officeDocument/2006/relationships/image" Target="../media/image169.tiff"/><Relationship Id="rId21" Type="http://schemas.openxmlformats.org/officeDocument/2006/relationships/image" Target="../media/image187.tiff"/><Relationship Id="rId7" Type="http://schemas.openxmlformats.org/officeDocument/2006/relationships/image" Target="../media/image173.tiff"/><Relationship Id="rId12" Type="http://schemas.openxmlformats.org/officeDocument/2006/relationships/image" Target="../media/image178.tiff"/><Relationship Id="rId17" Type="http://schemas.openxmlformats.org/officeDocument/2006/relationships/image" Target="../media/image183.tiff"/><Relationship Id="rId25" Type="http://schemas.openxmlformats.org/officeDocument/2006/relationships/image" Target="../media/image191.tiff"/><Relationship Id="rId2" Type="http://schemas.openxmlformats.org/officeDocument/2006/relationships/image" Target="../media/image168.tiff"/><Relationship Id="rId16" Type="http://schemas.openxmlformats.org/officeDocument/2006/relationships/image" Target="../media/image182.tiff"/><Relationship Id="rId20" Type="http://schemas.openxmlformats.org/officeDocument/2006/relationships/image" Target="../media/image186.tiff"/><Relationship Id="rId29" Type="http://schemas.openxmlformats.org/officeDocument/2006/relationships/image" Target="../media/image19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tiff"/><Relationship Id="rId11" Type="http://schemas.openxmlformats.org/officeDocument/2006/relationships/image" Target="../media/image177.tiff"/><Relationship Id="rId24" Type="http://schemas.openxmlformats.org/officeDocument/2006/relationships/image" Target="../media/image190.tiff"/><Relationship Id="rId5" Type="http://schemas.openxmlformats.org/officeDocument/2006/relationships/image" Target="../media/image171.tiff"/><Relationship Id="rId15" Type="http://schemas.openxmlformats.org/officeDocument/2006/relationships/image" Target="../media/image181.tiff"/><Relationship Id="rId23" Type="http://schemas.openxmlformats.org/officeDocument/2006/relationships/image" Target="../media/image189.tiff"/><Relationship Id="rId28" Type="http://schemas.openxmlformats.org/officeDocument/2006/relationships/image" Target="../media/image194.tiff"/><Relationship Id="rId10" Type="http://schemas.openxmlformats.org/officeDocument/2006/relationships/image" Target="../media/image176.tiff"/><Relationship Id="rId19" Type="http://schemas.openxmlformats.org/officeDocument/2006/relationships/image" Target="../media/image185.tiff"/><Relationship Id="rId4" Type="http://schemas.openxmlformats.org/officeDocument/2006/relationships/image" Target="../media/image170.tiff"/><Relationship Id="rId9" Type="http://schemas.openxmlformats.org/officeDocument/2006/relationships/image" Target="../media/image175.tiff"/><Relationship Id="rId14" Type="http://schemas.openxmlformats.org/officeDocument/2006/relationships/image" Target="../media/image180.tiff"/><Relationship Id="rId22" Type="http://schemas.openxmlformats.org/officeDocument/2006/relationships/image" Target="../media/image188.tiff"/><Relationship Id="rId27" Type="http://schemas.openxmlformats.org/officeDocument/2006/relationships/image" Target="../media/image193.tiff"/><Relationship Id="rId30" Type="http://schemas.openxmlformats.org/officeDocument/2006/relationships/image" Target="../media/image19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tiff"/><Relationship Id="rId13" Type="http://schemas.openxmlformats.org/officeDocument/2006/relationships/image" Target="../media/image208.tiff"/><Relationship Id="rId18" Type="http://schemas.openxmlformats.org/officeDocument/2006/relationships/image" Target="../media/image213.tiff"/><Relationship Id="rId3" Type="http://schemas.openxmlformats.org/officeDocument/2006/relationships/image" Target="../media/image198.tiff"/><Relationship Id="rId21" Type="http://schemas.openxmlformats.org/officeDocument/2006/relationships/image" Target="../media/image216.tiff"/><Relationship Id="rId7" Type="http://schemas.openxmlformats.org/officeDocument/2006/relationships/image" Target="../media/image202.tiff"/><Relationship Id="rId12" Type="http://schemas.openxmlformats.org/officeDocument/2006/relationships/image" Target="../media/image207.tiff"/><Relationship Id="rId17" Type="http://schemas.openxmlformats.org/officeDocument/2006/relationships/image" Target="../media/image212.tiff"/><Relationship Id="rId2" Type="http://schemas.openxmlformats.org/officeDocument/2006/relationships/image" Target="../media/image197.tiff"/><Relationship Id="rId16" Type="http://schemas.openxmlformats.org/officeDocument/2006/relationships/image" Target="../media/image211.tiff"/><Relationship Id="rId20" Type="http://schemas.openxmlformats.org/officeDocument/2006/relationships/image" Target="../media/image2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tiff"/><Relationship Id="rId11" Type="http://schemas.openxmlformats.org/officeDocument/2006/relationships/image" Target="../media/image206.tiff"/><Relationship Id="rId24" Type="http://schemas.openxmlformats.org/officeDocument/2006/relationships/image" Target="../media/image219.tiff"/><Relationship Id="rId5" Type="http://schemas.openxmlformats.org/officeDocument/2006/relationships/image" Target="../media/image200.tiff"/><Relationship Id="rId15" Type="http://schemas.openxmlformats.org/officeDocument/2006/relationships/image" Target="../media/image210.tiff"/><Relationship Id="rId23" Type="http://schemas.openxmlformats.org/officeDocument/2006/relationships/image" Target="../media/image218.tiff"/><Relationship Id="rId10" Type="http://schemas.openxmlformats.org/officeDocument/2006/relationships/image" Target="../media/image205.tiff"/><Relationship Id="rId19" Type="http://schemas.openxmlformats.org/officeDocument/2006/relationships/image" Target="../media/image214.tiff"/><Relationship Id="rId4" Type="http://schemas.openxmlformats.org/officeDocument/2006/relationships/image" Target="../media/image199.tiff"/><Relationship Id="rId9" Type="http://schemas.openxmlformats.org/officeDocument/2006/relationships/image" Target="../media/image204.tiff"/><Relationship Id="rId14" Type="http://schemas.openxmlformats.org/officeDocument/2006/relationships/image" Target="../media/image209.tiff"/><Relationship Id="rId22" Type="http://schemas.openxmlformats.org/officeDocument/2006/relationships/image" Target="../media/image2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D737291-90EE-1A47-841E-EF67DD72348F}"/>
              </a:ext>
            </a:extLst>
          </p:cNvPr>
          <p:cNvSpPr txBox="1"/>
          <p:nvPr/>
        </p:nvSpPr>
        <p:spPr>
          <a:xfrm>
            <a:off x="8089948" y="147918"/>
            <a:ext cx="368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latin typeface="+mj-lt"/>
              </a:rPr>
              <a:t>Ditomopyge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i="1" dirty="0" err="1">
                <a:latin typeface="+mj-lt"/>
              </a:rPr>
              <a:t>decurtata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dirty="0" err="1"/>
              <a:t>Mudge</a:t>
            </a:r>
            <a:r>
              <a:rPr lang="en-US" sz="1200" dirty="0"/>
              <a:t> &amp; Yochelson 1962, </a:t>
            </a:r>
            <a:r>
              <a:rPr lang="en-US" sz="1200" dirty="0" err="1"/>
              <a:t>Brezinski</a:t>
            </a:r>
            <a:r>
              <a:rPr lang="en-US" sz="1200" dirty="0"/>
              <a:t> 1989, Weller 1944</a:t>
            </a:r>
            <a:endParaRPr lang="en-US" sz="1200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E91678-1601-BA48-9F56-A85341853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7774" y="576956"/>
            <a:ext cx="1551897" cy="1510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0BEB6B-8B79-5A4D-BBDA-4E6C076C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2680" y="2035419"/>
            <a:ext cx="1565631" cy="1524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B2597-AE81-1548-A4A1-1E1C4FE7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0315" y="707899"/>
            <a:ext cx="1227597" cy="2139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E1F658-A3A6-CF4D-AB32-1EBC619F7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181" y="1620989"/>
            <a:ext cx="1469452" cy="812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289A0-99E6-0948-BA57-2C24D0D63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529" y="777744"/>
            <a:ext cx="1262844" cy="8090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410FD-F142-4B43-905E-FEB20D7E0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97418">
            <a:off x="10722014" y="3658751"/>
            <a:ext cx="1025890" cy="12094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A338F0-22C4-BA4A-8F72-941702A6F5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6963" y="2981220"/>
            <a:ext cx="1564645" cy="26855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422602-4437-BF43-9498-8B0734573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5989" y="2467746"/>
            <a:ext cx="1703493" cy="1170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34D2E8-4B5C-1E49-A75F-0C4AA97C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5974">
            <a:off x="10247963" y="5305554"/>
            <a:ext cx="1712696" cy="8282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8CEB0A-7B33-2C4C-BCC8-2C462D3A6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911" y="4324013"/>
            <a:ext cx="1302248" cy="1221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006A8-8F75-D441-B378-06D5EF890EA0}"/>
              </a:ext>
            </a:extLst>
          </p:cNvPr>
          <p:cNvSpPr txBox="1"/>
          <p:nvPr/>
        </p:nvSpPr>
        <p:spPr>
          <a:xfrm>
            <a:off x="785641" y="72967"/>
            <a:ext cx="497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latin typeface="+mj-lt"/>
              </a:rPr>
              <a:t>Ditomopyge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i="1" dirty="0" err="1">
                <a:latin typeface="+mj-lt"/>
              </a:rPr>
              <a:t>scitula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dirty="0" err="1">
                <a:latin typeface="+mj-lt"/>
              </a:rPr>
              <a:t>Kues</a:t>
            </a:r>
            <a:r>
              <a:rPr lang="en-US" sz="1200" dirty="0">
                <a:latin typeface="+mj-lt"/>
              </a:rPr>
              <a:t> 1982, </a:t>
            </a:r>
            <a:r>
              <a:rPr lang="en-US" sz="1200" dirty="0" err="1">
                <a:latin typeface="+mj-lt"/>
              </a:rPr>
              <a:t>Brezinski</a:t>
            </a:r>
            <a:r>
              <a:rPr lang="en-US" sz="1200" dirty="0">
                <a:latin typeface="+mj-lt"/>
              </a:rPr>
              <a:t> 1982 &amp; 1989, </a:t>
            </a:r>
            <a:r>
              <a:rPr lang="en-US" sz="1200" dirty="0" err="1">
                <a:latin typeface="+mj-lt"/>
              </a:rPr>
              <a:t>Pabian</a:t>
            </a:r>
            <a:r>
              <a:rPr lang="en-US" sz="1200" dirty="0">
                <a:latin typeface="+mj-lt"/>
              </a:rPr>
              <a:t> &amp; </a:t>
            </a:r>
            <a:r>
              <a:rPr lang="en-US" sz="1200" dirty="0" err="1">
                <a:latin typeface="+mj-lt"/>
              </a:rPr>
              <a:t>Fagerstrom</a:t>
            </a:r>
            <a:r>
              <a:rPr lang="en-US" sz="1200" dirty="0">
                <a:latin typeface="+mj-lt"/>
              </a:rPr>
              <a:t> 1972, </a:t>
            </a:r>
            <a:r>
              <a:rPr lang="en-US" sz="1200" dirty="0" err="1">
                <a:latin typeface="+mj-lt"/>
              </a:rPr>
              <a:t>Girty</a:t>
            </a:r>
            <a:r>
              <a:rPr lang="en-US" sz="1200" dirty="0">
                <a:latin typeface="+mj-lt"/>
              </a:rPr>
              <a:t> 1915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A0144-654B-2847-8611-511BB234CF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3179">
            <a:off x="1873769" y="692077"/>
            <a:ext cx="1320800" cy="229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BDB1A-01F5-1248-8176-A0A3FBF6FF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9020" y="4563262"/>
            <a:ext cx="1622924" cy="555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6BADE3-432A-9F46-B4D3-BA41FDCE84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1" y="5202889"/>
            <a:ext cx="1466327" cy="1509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CBD24-8563-A54E-A34D-4C58C298F44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550" b="8041"/>
          <a:stretch/>
        </p:blipFill>
        <p:spPr>
          <a:xfrm flipH="1">
            <a:off x="308411" y="643097"/>
            <a:ext cx="1112781" cy="724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9FBDC-E171-B148-8CC9-EA48E68213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351" y="2087653"/>
            <a:ext cx="1358900" cy="1257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E95132-7FFD-3947-82D1-8BD9E8C3B1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83" y="1403569"/>
            <a:ext cx="1358900" cy="647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90844-1245-A241-8EA9-F519D3ECC2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73545" y="5046316"/>
            <a:ext cx="1036283" cy="998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1108A0-7930-1444-820D-5A197870A9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991" y="3357906"/>
            <a:ext cx="1498600" cy="1130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1DEE4A-D287-2248-9A8F-BE13C8C3B1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4900" y="3008398"/>
            <a:ext cx="1539069" cy="18817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FF62D2-5854-594D-8C03-B274824265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9284" y="2879088"/>
            <a:ext cx="1457226" cy="13463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29EDDA-00E2-6C40-848D-F74E07EDC3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6446" y="3094061"/>
            <a:ext cx="1810483" cy="17640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4F5550-EBE3-AF4A-8E19-BB02B5DCA5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990" y="968009"/>
            <a:ext cx="1422400" cy="1803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F68CE-30E5-5347-A86C-A9494B3699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439" y="4878406"/>
            <a:ext cx="1752600" cy="1892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0AB45A-245A-A94B-A4D3-E8511F66C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507" y="886649"/>
            <a:ext cx="1447800" cy="1790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20C0A0-92CE-BC43-800D-7B61D36A3B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22941" y="3691361"/>
            <a:ext cx="1662398" cy="16031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A481AF-ADA7-6844-9C10-B3B1EB80E78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29095" y="5226648"/>
            <a:ext cx="1634758" cy="15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A1F857-D127-C840-9FDB-7892004B2BB4}"/>
              </a:ext>
            </a:extLst>
          </p:cNvPr>
          <p:cNvGrpSpPr/>
          <p:nvPr/>
        </p:nvGrpSpPr>
        <p:grpSpPr>
          <a:xfrm>
            <a:off x="228600" y="217938"/>
            <a:ext cx="1784351" cy="1418975"/>
            <a:chOff x="9826566" y="1377072"/>
            <a:chExt cx="1784351" cy="14189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731CE6-6195-B749-BC3F-AEC40D650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6566" y="1843547"/>
              <a:ext cx="1651000" cy="952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81DF01-E2A3-854B-B49D-697F09457672}"/>
                </a:ext>
              </a:extLst>
            </p:cNvPr>
            <p:cNvSpPr txBox="1"/>
            <p:nvPr/>
          </p:nvSpPr>
          <p:spPr>
            <a:xfrm>
              <a:off x="10027920" y="1377072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auricula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8A857C-9655-074B-8999-9FBA04F323E8}"/>
              </a:ext>
            </a:extLst>
          </p:cNvPr>
          <p:cNvGrpSpPr/>
          <p:nvPr/>
        </p:nvGrpSpPr>
        <p:grpSpPr>
          <a:xfrm>
            <a:off x="1979658" y="211994"/>
            <a:ext cx="1642226" cy="1449942"/>
            <a:chOff x="5800435" y="2390033"/>
            <a:chExt cx="1642226" cy="14499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0B82EA-C237-C249-829F-98CF46C80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1"/>
            <a:stretch/>
          </p:blipFill>
          <p:spPr>
            <a:xfrm>
              <a:off x="5800435" y="2481075"/>
              <a:ext cx="1642226" cy="13589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1B00C-3F39-E541-83CF-B4E54CF49BF3}"/>
                </a:ext>
              </a:extLst>
            </p:cNvPr>
            <p:cNvSpPr txBox="1"/>
            <p:nvPr/>
          </p:nvSpPr>
          <p:spPr>
            <a:xfrm>
              <a:off x="5800436" y="2390033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rogatzi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114858-0E66-684D-A421-69B19031C1BE}"/>
              </a:ext>
            </a:extLst>
          </p:cNvPr>
          <p:cNvGrpSpPr/>
          <p:nvPr/>
        </p:nvGrpSpPr>
        <p:grpSpPr>
          <a:xfrm>
            <a:off x="3611385" y="204460"/>
            <a:ext cx="1582997" cy="1304815"/>
            <a:chOff x="7585420" y="2370148"/>
            <a:chExt cx="1582997" cy="13048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855FA0-FED5-CE4C-A9D0-0A937543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5420" y="2747863"/>
              <a:ext cx="1397000" cy="927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8A75A9-51B5-904F-B17D-5A14F63D81B8}"/>
                </a:ext>
              </a:extLst>
            </p:cNvPr>
            <p:cNvSpPr txBox="1"/>
            <p:nvPr/>
          </p:nvSpPr>
          <p:spPr>
            <a:xfrm>
              <a:off x="7585420" y="2370148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ciscoensis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7B3EC0-C842-AD4A-8B24-DBC9B61C17E9}"/>
              </a:ext>
            </a:extLst>
          </p:cNvPr>
          <p:cNvGrpSpPr/>
          <p:nvPr/>
        </p:nvGrpSpPr>
        <p:grpSpPr>
          <a:xfrm>
            <a:off x="4891867" y="155031"/>
            <a:ext cx="1993900" cy="1684279"/>
            <a:chOff x="9611934" y="2390032"/>
            <a:chExt cx="1993900" cy="16842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0F055C-3183-684F-85FF-7FA7962CE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1934" y="2715411"/>
              <a:ext cx="1993900" cy="13589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7EA1E2-223D-2A45-86CD-932D8B5B25CF}"/>
                </a:ext>
              </a:extLst>
            </p:cNvPr>
            <p:cNvSpPr txBox="1"/>
            <p:nvPr/>
          </p:nvSpPr>
          <p:spPr>
            <a:xfrm>
              <a:off x="9894570" y="2390032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oklahomaensis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B43997-FBFC-3D4E-A07F-363FEBF65F78}"/>
              </a:ext>
            </a:extLst>
          </p:cNvPr>
          <p:cNvGrpSpPr/>
          <p:nvPr/>
        </p:nvGrpSpPr>
        <p:grpSpPr>
          <a:xfrm>
            <a:off x="228600" y="1747034"/>
            <a:ext cx="1673903" cy="1386531"/>
            <a:chOff x="5865624" y="3414843"/>
            <a:chExt cx="1673903" cy="13865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BA139DC-51CF-8841-A0A2-93421812B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5624" y="3709174"/>
              <a:ext cx="1663700" cy="1092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B4D5FE-6000-8F46-A76A-1F62AFAC250B}"/>
                </a:ext>
              </a:extLst>
            </p:cNvPr>
            <p:cNvSpPr txBox="1"/>
            <p:nvPr/>
          </p:nvSpPr>
          <p:spPr>
            <a:xfrm>
              <a:off x="5956530" y="3414843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hispida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DDBC58-FBAD-F147-93EB-23458F91459B}"/>
              </a:ext>
            </a:extLst>
          </p:cNvPr>
          <p:cNvGrpSpPr/>
          <p:nvPr/>
        </p:nvGrpSpPr>
        <p:grpSpPr>
          <a:xfrm>
            <a:off x="1975417" y="1782120"/>
            <a:ext cx="1582997" cy="1307721"/>
            <a:chOff x="7495625" y="4339709"/>
            <a:chExt cx="1582997" cy="13077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371891-3C59-0E44-A827-7969122B3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9757" y="4783830"/>
              <a:ext cx="1257300" cy="863600"/>
            </a:xfrm>
            <a:prstGeom prst="ellipse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98AFDC-AC7A-344D-B028-4D686CDFEEAC}"/>
                </a:ext>
              </a:extLst>
            </p:cNvPr>
            <p:cNvSpPr txBox="1"/>
            <p:nvPr/>
          </p:nvSpPr>
          <p:spPr>
            <a:xfrm>
              <a:off x="7495625" y="4339709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seminalis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CDC27B-0BE9-1F47-BCFF-75A7A09B8DBB}"/>
              </a:ext>
            </a:extLst>
          </p:cNvPr>
          <p:cNvGrpSpPr/>
          <p:nvPr/>
        </p:nvGrpSpPr>
        <p:grpSpPr>
          <a:xfrm>
            <a:off x="3386849" y="1782120"/>
            <a:ext cx="2006600" cy="1551630"/>
            <a:chOff x="5645408" y="5554518"/>
            <a:chExt cx="2006600" cy="15516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7ED889-D532-7145-A4C6-8213702E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45408" y="5937748"/>
              <a:ext cx="2006600" cy="1168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C231AB-5F32-114B-AAF4-B95A95656DA8}"/>
                </a:ext>
              </a:extLst>
            </p:cNvPr>
            <p:cNvSpPr txBox="1"/>
            <p:nvPr/>
          </p:nvSpPr>
          <p:spPr>
            <a:xfrm>
              <a:off x="5956530" y="5554518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angulata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7E0A9-29A3-4540-874F-7789D6976D59}"/>
              </a:ext>
            </a:extLst>
          </p:cNvPr>
          <p:cNvGrpSpPr/>
          <p:nvPr/>
        </p:nvGrpSpPr>
        <p:grpSpPr>
          <a:xfrm>
            <a:off x="7522726" y="3542209"/>
            <a:ext cx="2635687" cy="1991750"/>
            <a:chOff x="-95896" y="2218946"/>
            <a:chExt cx="2658774" cy="20375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2475AB-E0FF-4E44-805D-99F71C6783DA}"/>
                </a:ext>
              </a:extLst>
            </p:cNvPr>
            <p:cNvSpPr txBox="1"/>
            <p:nvPr/>
          </p:nvSpPr>
          <p:spPr>
            <a:xfrm>
              <a:off x="903153" y="2218946"/>
              <a:ext cx="145595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  <a:cs typeface="Arial" panose="020B0604020202020204" pitchFamily="34" charset="0"/>
                </a:rPr>
                <a:t>Bairdia</a:t>
              </a:r>
              <a:r>
                <a:rPr lang="en-US" sz="1200" i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200" i="1" dirty="0" err="1">
                  <a:latin typeface="+mj-lt"/>
                  <a:cs typeface="Arial" panose="020B0604020202020204" pitchFamily="34" charset="0"/>
                </a:rPr>
                <a:t>blakei</a:t>
              </a:r>
              <a:endParaRPr lang="en-US" sz="1200" i="1" dirty="0"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+mj-lt"/>
                  <a:cs typeface="Arial" panose="020B0604020202020204" pitchFamily="34" charset="0"/>
                </a:rPr>
                <a:t>Meagher 2012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CBCFB1-1B02-4D40-89A1-029F6C18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85436" y="2484445"/>
              <a:ext cx="1373840" cy="9122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51BC8F-8E40-C044-B63B-FBDEB7930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95896" y="3329386"/>
              <a:ext cx="1409700" cy="9271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185C4E9-3CC9-A44E-A890-586BBBE3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7542" y="2701031"/>
              <a:ext cx="698500" cy="1536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93F8A3-9954-7B4A-9080-325579EAC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64378" y="2668422"/>
              <a:ext cx="698500" cy="15366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2FE8A5-F1E2-7E45-B119-9E01B6F4B717}"/>
              </a:ext>
            </a:extLst>
          </p:cNvPr>
          <p:cNvGrpSpPr/>
          <p:nvPr/>
        </p:nvGrpSpPr>
        <p:grpSpPr>
          <a:xfrm>
            <a:off x="261734" y="3227768"/>
            <a:ext cx="1943100" cy="2452129"/>
            <a:chOff x="7759286" y="518876"/>
            <a:chExt cx="1943100" cy="24521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9F28A4-0752-6545-A739-B59F229A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8191086" y="1459705"/>
              <a:ext cx="1079500" cy="19431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18503EC-B378-C044-8389-1EA858630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8542" y="899589"/>
              <a:ext cx="1778000" cy="12573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53DB7F-1479-C24D-9E11-BDC834DDEFCF}"/>
                </a:ext>
              </a:extLst>
            </p:cNvPr>
            <p:cNvSpPr txBox="1"/>
            <p:nvPr/>
          </p:nvSpPr>
          <p:spPr>
            <a:xfrm>
              <a:off x="7987998" y="518876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hurwitzi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CB2317-8EF3-4D46-90D3-1DABABF8ED2B}"/>
              </a:ext>
            </a:extLst>
          </p:cNvPr>
          <p:cNvGrpSpPr/>
          <p:nvPr/>
        </p:nvGrpSpPr>
        <p:grpSpPr>
          <a:xfrm>
            <a:off x="2304694" y="3298270"/>
            <a:ext cx="1708862" cy="2179918"/>
            <a:chOff x="9667003" y="307838"/>
            <a:chExt cx="1708862" cy="217991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BE84337-96C7-3E4B-A08E-531FCBA3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5400000">
              <a:off x="9985215" y="1097106"/>
              <a:ext cx="1079500" cy="17018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76825D8-DCE8-7F4C-97B6-3BCA8352B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67003" y="687544"/>
              <a:ext cx="1689100" cy="12573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DB1103-15FE-FB43-ADBF-C79AD6B1A6CF}"/>
                </a:ext>
              </a:extLst>
            </p:cNvPr>
            <p:cNvSpPr txBox="1"/>
            <p:nvPr/>
          </p:nvSpPr>
          <p:spPr>
            <a:xfrm>
              <a:off x="9728855" y="307838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acetalata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8C2B72-53C0-E94F-ABCA-C1C7408FB48B}"/>
              </a:ext>
            </a:extLst>
          </p:cNvPr>
          <p:cNvGrpSpPr/>
          <p:nvPr/>
        </p:nvGrpSpPr>
        <p:grpSpPr>
          <a:xfrm>
            <a:off x="3807496" y="3415095"/>
            <a:ext cx="1836093" cy="2486330"/>
            <a:chOff x="7520154" y="1679317"/>
            <a:chExt cx="1836093" cy="248633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9162B07-38D5-F14E-8A9C-40E441E5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52847" y="2908347"/>
              <a:ext cx="1803400" cy="12573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205FB3F-3B5F-5E41-9FCB-77D6A4BBB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20154" y="1944844"/>
              <a:ext cx="1778000" cy="12573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E7816D-1771-E74D-A85C-D1B3849D5A0A}"/>
                </a:ext>
              </a:extLst>
            </p:cNvPr>
            <p:cNvSpPr txBox="1"/>
            <p:nvPr/>
          </p:nvSpPr>
          <p:spPr>
            <a:xfrm>
              <a:off x="7792163" y="1679317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samplei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657A5F-3287-4445-8A6C-91F8BC11A466}"/>
              </a:ext>
            </a:extLst>
          </p:cNvPr>
          <p:cNvGrpSpPr/>
          <p:nvPr/>
        </p:nvGrpSpPr>
        <p:grpSpPr>
          <a:xfrm>
            <a:off x="5276853" y="1779890"/>
            <a:ext cx="1714500" cy="1523789"/>
            <a:chOff x="9437191" y="1578409"/>
            <a:chExt cx="1714500" cy="152378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B2DE8D-14F0-D14B-B936-A53D7EA62FC1}"/>
                </a:ext>
              </a:extLst>
            </p:cNvPr>
            <p:cNvSpPr txBox="1"/>
            <p:nvPr/>
          </p:nvSpPr>
          <p:spPr>
            <a:xfrm>
              <a:off x="9647241" y="1578409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pinnula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ED8F210-ADB3-7B43-8C8A-0D870DC4A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437191" y="1933798"/>
              <a:ext cx="1714500" cy="11684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428CF4-92B6-2F4F-817E-7B97B40CF08A}"/>
              </a:ext>
            </a:extLst>
          </p:cNvPr>
          <p:cNvGrpSpPr/>
          <p:nvPr/>
        </p:nvGrpSpPr>
        <p:grpSpPr>
          <a:xfrm>
            <a:off x="5532484" y="3364629"/>
            <a:ext cx="2032277" cy="2265646"/>
            <a:chOff x="9343334" y="468168"/>
            <a:chExt cx="2032277" cy="226564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5D8B199-201B-1C44-B12E-4ED5A1E6B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43334" y="1870214"/>
              <a:ext cx="1917700" cy="863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C236D85-8099-B048-9FE6-2AF4682F3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70611" y="1012687"/>
              <a:ext cx="1905000" cy="1016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8F1E0D-4036-544A-80EC-133DA787DA0E}"/>
                </a:ext>
              </a:extLst>
            </p:cNvPr>
            <p:cNvSpPr txBox="1"/>
            <p:nvPr/>
          </p:nvSpPr>
          <p:spPr>
            <a:xfrm>
              <a:off x="9752844" y="468168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scholli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0961EE6-2584-D54A-BF8F-10B2DF89AF02}"/>
              </a:ext>
            </a:extLst>
          </p:cNvPr>
          <p:cNvGrpSpPr/>
          <p:nvPr/>
        </p:nvGrpSpPr>
        <p:grpSpPr>
          <a:xfrm>
            <a:off x="6804881" y="1714689"/>
            <a:ext cx="1803400" cy="1388340"/>
            <a:chOff x="9453894" y="468168"/>
            <a:chExt cx="1803400" cy="138834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D6F5342-18EC-6D4E-8FD1-4DF37DD9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53894" y="827808"/>
              <a:ext cx="1803400" cy="10287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B6203BE-1D49-3C46-8042-D20E118928DA}"/>
                </a:ext>
              </a:extLst>
            </p:cNvPr>
            <p:cNvSpPr txBox="1"/>
            <p:nvPr/>
          </p:nvSpPr>
          <p:spPr>
            <a:xfrm>
              <a:off x="9752844" y="468168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pediformis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FAF638C-06E0-364E-A130-B504604DAE11}"/>
              </a:ext>
            </a:extLst>
          </p:cNvPr>
          <p:cNvGrpSpPr/>
          <p:nvPr/>
        </p:nvGrpSpPr>
        <p:grpSpPr>
          <a:xfrm>
            <a:off x="6998806" y="162828"/>
            <a:ext cx="1714500" cy="1531522"/>
            <a:chOff x="679912" y="378151"/>
            <a:chExt cx="1714500" cy="153152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030F7B3-766C-7D4A-A547-E7BAA2C98FCC}"/>
                </a:ext>
              </a:extLst>
            </p:cNvPr>
            <p:cNvSpPr txBox="1"/>
            <p:nvPr/>
          </p:nvSpPr>
          <p:spPr>
            <a:xfrm>
              <a:off x="740987" y="378151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summa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9473C9A-9803-2B45-A9EF-149DD463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79912" y="792073"/>
              <a:ext cx="1714500" cy="11176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0B5507F-14B7-864F-868F-8F527E97410D}"/>
              </a:ext>
            </a:extLst>
          </p:cNvPr>
          <p:cNvGrpSpPr/>
          <p:nvPr/>
        </p:nvGrpSpPr>
        <p:grpSpPr>
          <a:xfrm>
            <a:off x="8464649" y="1661936"/>
            <a:ext cx="1752600" cy="1363123"/>
            <a:chOff x="3847767" y="239465"/>
            <a:chExt cx="1752600" cy="136312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A4A04BB-207F-1049-BAF3-7CAB40E08A4F}"/>
                </a:ext>
              </a:extLst>
            </p:cNvPr>
            <p:cNvSpPr txBox="1"/>
            <p:nvPr/>
          </p:nvSpPr>
          <p:spPr>
            <a:xfrm>
              <a:off x="3858893" y="239465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moorei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0B2405C-5686-ED4E-ABEC-EAE4EDDD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847767" y="484988"/>
              <a:ext cx="1752600" cy="111760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7E5BBC6-6ADA-8A4E-8BE9-CECE192C5A1F}"/>
              </a:ext>
            </a:extLst>
          </p:cNvPr>
          <p:cNvGrpSpPr/>
          <p:nvPr/>
        </p:nvGrpSpPr>
        <p:grpSpPr>
          <a:xfrm>
            <a:off x="8865168" y="178939"/>
            <a:ext cx="1943100" cy="1459394"/>
            <a:chOff x="2121946" y="239466"/>
            <a:chExt cx="1943100" cy="145939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CD2405B-E581-914C-BC1F-39DCB101477E}"/>
                </a:ext>
              </a:extLst>
            </p:cNvPr>
            <p:cNvSpPr txBox="1"/>
            <p:nvPr/>
          </p:nvSpPr>
          <p:spPr>
            <a:xfrm>
              <a:off x="2299940" y="239466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subvexa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0B98918-6414-DE4C-BE5F-370203E2F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121946" y="581260"/>
              <a:ext cx="1943100" cy="11176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68DC8B-52BE-E549-8517-D957817CA7C7}"/>
              </a:ext>
            </a:extLst>
          </p:cNvPr>
          <p:cNvGrpSpPr/>
          <p:nvPr/>
        </p:nvGrpSpPr>
        <p:grpSpPr>
          <a:xfrm>
            <a:off x="429954" y="5642535"/>
            <a:ext cx="1489895" cy="1215465"/>
            <a:chOff x="6138740" y="4334241"/>
            <a:chExt cx="1489895" cy="121546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FB36C81-F9D8-0C43-B8CB-C921B94DB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6138740" y="4622860"/>
              <a:ext cx="1424178" cy="92684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44007A-519F-1E41-9523-7909AD0676AF}"/>
                </a:ext>
              </a:extLst>
            </p:cNvPr>
            <p:cNvSpPr txBox="1"/>
            <p:nvPr/>
          </p:nvSpPr>
          <p:spPr>
            <a:xfrm>
              <a:off x="6184009" y="4334241"/>
              <a:ext cx="1444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grahamensis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438C140-5B14-8747-9C38-198879D96A7F}"/>
              </a:ext>
            </a:extLst>
          </p:cNvPr>
          <p:cNvGrpSpPr/>
          <p:nvPr/>
        </p:nvGrpSpPr>
        <p:grpSpPr>
          <a:xfrm>
            <a:off x="10327557" y="3333750"/>
            <a:ext cx="1519974" cy="2233636"/>
            <a:chOff x="8354423" y="4161195"/>
            <a:chExt cx="1519974" cy="223363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D5257FE-235D-B040-A393-4593E2474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flipH="1">
              <a:off x="8354423" y="5467985"/>
              <a:ext cx="1424178" cy="92684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5238F3A-52F9-5846-A27E-5D36A740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8359795" y="4419016"/>
              <a:ext cx="1514602" cy="1152906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6C7FFFB-AB6C-6E4E-94E5-C38154A684C8}"/>
                </a:ext>
              </a:extLst>
            </p:cNvPr>
            <p:cNvSpPr txBox="1"/>
            <p:nvPr/>
          </p:nvSpPr>
          <p:spPr>
            <a:xfrm>
              <a:off x="8561406" y="4161195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nitida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39FC1E7-D848-7343-AE57-6B565556408E}"/>
              </a:ext>
            </a:extLst>
          </p:cNvPr>
          <p:cNvGrpSpPr/>
          <p:nvPr/>
        </p:nvGrpSpPr>
        <p:grpSpPr>
          <a:xfrm>
            <a:off x="10081577" y="1600877"/>
            <a:ext cx="2011934" cy="1448718"/>
            <a:chOff x="10071410" y="4174866"/>
            <a:chExt cx="2011934" cy="144871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69E84FD-91B1-0048-9942-0146F605E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flipH="1">
              <a:off x="10071410" y="4470678"/>
              <a:ext cx="2011934" cy="1152906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EE43BC3-297E-A548-AB5D-7A58FA4E2D31}"/>
                </a:ext>
              </a:extLst>
            </p:cNvPr>
            <p:cNvSpPr txBox="1"/>
            <p:nvPr/>
          </p:nvSpPr>
          <p:spPr>
            <a:xfrm>
              <a:off x="10345973" y="4174866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pompilioides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20A0D2C-0FD9-8149-8BFF-E4F4A6985EC3}"/>
              </a:ext>
            </a:extLst>
          </p:cNvPr>
          <p:cNvGrpSpPr/>
          <p:nvPr/>
        </p:nvGrpSpPr>
        <p:grpSpPr>
          <a:xfrm>
            <a:off x="8002016" y="5585039"/>
            <a:ext cx="1850593" cy="1334931"/>
            <a:chOff x="4151427" y="4868036"/>
            <a:chExt cx="2184400" cy="157572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4D28B65-8229-BA4F-894B-A59FE5E43AF0}"/>
                </a:ext>
              </a:extLst>
            </p:cNvPr>
            <p:cNvSpPr txBox="1"/>
            <p:nvPr/>
          </p:nvSpPr>
          <p:spPr>
            <a:xfrm>
              <a:off x="4763713" y="4868036"/>
              <a:ext cx="10704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texana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7B6EEFD-45A4-D14C-BBAA-B13D3A0A4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151427" y="5300760"/>
              <a:ext cx="2184400" cy="11430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393F37E-D2CD-784B-8926-0775C37165B4}"/>
              </a:ext>
            </a:extLst>
          </p:cNvPr>
          <p:cNvGrpSpPr/>
          <p:nvPr/>
        </p:nvGrpSpPr>
        <p:grpSpPr>
          <a:xfrm>
            <a:off x="1957145" y="5516583"/>
            <a:ext cx="2291721" cy="1447195"/>
            <a:chOff x="5307470" y="4844175"/>
            <a:chExt cx="2705100" cy="170823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A499F13-098C-8C4E-9589-A851B4136AF2}"/>
                </a:ext>
              </a:extLst>
            </p:cNvPr>
            <p:cNvSpPr txBox="1"/>
            <p:nvPr/>
          </p:nvSpPr>
          <p:spPr>
            <a:xfrm>
              <a:off x="6158235" y="4844175"/>
              <a:ext cx="1300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glennensis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7FA174D-5CB9-9E42-AE73-8FDD988CA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307470" y="5206214"/>
              <a:ext cx="2705100" cy="134620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C5B58B-7923-E446-88FF-C41034E4FBA5}"/>
              </a:ext>
            </a:extLst>
          </p:cNvPr>
          <p:cNvGrpSpPr/>
          <p:nvPr/>
        </p:nvGrpSpPr>
        <p:grpSpPr>
          <a:xfrm>
            <a:off x="4268362" y="5700687"/>
            <a:ext cx="1958185" cy="1228347"/>
            <a:chOff x="7886566" y="4839095"/>
            <a:chExt cx="2311400" cy="144991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7234F38-5FE7-FF4B-8F37-17F711C544FB}"/>
                </a:ext>
              </a:extLst>
            </p:cNvPr>
            <p:cNvSpPr txBox="1"/>
            <p:nvPr/>
          </p:nvSpPr>
          <p:spPr>
            <a:xfrm>
              <a:off x="8207128" y="4839095"/>
              <a:ext cx="1419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subelongata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93C88B0-A07F-1C49-ADA3-5111096A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886566" y="5234910"/>
              <a:ext cx="2311400" cy="10541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FBC9F99-E0EE-7144-8E8F-94A544F94A4D}"/>
              </a:ext>
            </a:extLst>
          </p:cNvPr>
          <p:cNvGrpSpPr/>
          <p:nvPr/>
        </p:nvGrpSpPr>
        <p:grpSpPr>
          <a:xfrm>
            <a:off x="6061137" y="5708861"/>
            <a:ext cx="1990462" cy="1167536"/>
            <a:chOff x="10025036" y="4849781"/>
            <a:chExt cx="2349500" cy="137813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CC56DF8-11C8-D54E-B2C5-031B34E92A48}"/>
                </a:ext>
              </a:extLst>
            </p:cNvPr>
            <p:cNvSpPr txBox="1"/>
            <p:nvPr/>
          </p:nvSpPr>
          <p:spPr>
            <a:xfrm>
              <a:off x="10461838" y="4849781"/>
              <a:ext cx="1385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Bairdia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hoxbarensis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7A85410-43A0-4242-A7D5-81D3BFAE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025036" y="5275416"/>
              <a:ext cx="23495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21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7D1968A-0A5E-CD4F-A36A-E2E909B94920}"/>
              </a:ext>
            </a:extLst>
          </p:cNvPr>
          <p:cNvGrpSpPr/>
          <p:nvPr/>
        </p:nvGrpSpPr>
        <p:grpSpPr>
          <a:xfrm>
            <a:off x="487077" y="3189822"/>
            <a:ext cx="1612900" cy="1410853"/>
            <a:chOff x="9821210" y="28489"/>
            <a:chExt cx="1612900" cy="1410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9ED5EC-45D9-9842-95F9-6C120DFC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1210" y="436042"/>
              <a:ext cx="1612900" cy="10033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C79348-8309-C144-AB39-86E74BB68088}"/>
                </a:ext>
              </a:extLst>
            </p:cNvPr>
            <p:cNvSpPr txBox="1"/>
            <p:nvPr/>
          </p:nvSpPr>
          <p:spPr>
            <a:xfrm>
              <a:off x="9929660" y="28489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footi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FDC594-D70D-6C49-B1AB-E4919CF4621F}"/>
              </a:ext>
            </a:extLst>
          </p:cNvPr>
          <p:cNvGrpSpPr/>
          <p:nvPr/>
        </p:nvGrpSpPr>
        <p:grpSpPr>
          <a:xfrm>
            <a:off x="1982970" y="3229804"/>
            <a:ext cx="1778000" cy="1552975"/>
            <a:chOff x="261613" y="3125014"/>
            <a:chExt cx="1778000" cy="155297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6995FF-BF86-3743-A12F-68CC7474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13" y="3458789"/>
              <a:ext cx="1778000" cy="12192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D8C9D5-5D93-B442-A098-0000F0727CD8}"/>
                </a:ext>
              </a:extLst>
            </p:cNvPr>
            <p:cNvSpPr txBox="1"/>
            <p:nvPr/>
          </p:nvSpPr>
          <p:spPr>
            <a:xfrm>
              <a:off x="404749" y="312501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watkinsi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EA8BC2-0513-0642-B787-3C38F50751B4}"/>
              </a:ext>
            </a:extLst>
          </p:cNvPr>
          <p:cNvGrpSpPr/>
          <p:nvPr/>
        </p:nvGrpSpPr>
        <p:grpSpPr>
          <a:xfrm>
            <a:off x="3771338" y="3189306"/>
            <a:ext cx="1778000" cy="1610487"/>
            <a:chOff x="1751081" y="3182179"/>
            <a:chExt cx="1778000" cy="161048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78581B-C689-2041-B372-4FAB0888D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081" y="3573466"/>
              <a:ext cx="1778000" cy="12192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B527D8-57F1-1944-AD1B-ABDEAFAD2D30}"/>
                </a:ext>
              </a:extLst>
            </p:cNvPr>
            <p:cNvSpPr txBox="1"/>
            <p:nvPr/>
          </p:nvSpPr>
          <p:spPr>
            <a:xfrm>
              <a:off x="1868955" y="3182179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proxima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6C0F84-B34C-F240-AFFE-7648A583E83A}"/>
              </a:ext>
            </a:extLst>
          </p:cNvPr>
          <p:cNvGrpSpPr/>
          <p:nvPr/>
        </p:nvGrpSpPr>
        <p:grpSpPr>
          <a:xfrm>
            <a:off x="5470306" y="3133460"/>
            <a:ext cx="2070100" cy="1614407"/>
            <a:chOff x="88304" y="4907342"/>
            <a:chExt cx="2070100" cy="16144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6A1303-DE82-9942-8B3A-1085437C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04" y="5302549"/>
              <a:ext cx="2070100" cy="12192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9D4A1-D7CE-8D42-8924-9EB9D4AEEA83}"/>
                </a:ext>
              </a:extLst>
            </p:cNvPr>
            <p:cNvSpPr txBox="1"/>
            <p:nvPr/>
          </p:nvSpPr>
          <p:spPr>
            <a:xfrm>
              <a:off x="384183" y="4907342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tongia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B6AE07-1218-4840-952B-7B7B28ED9C0A}"/>
              </a:ext>
            </a:extLst>
          </p:cNvPr>
          <p:cNvGrpSpPr/>
          <p:nvPr/>
        </p:nvGrpSpPr>
        <p:grpSpPr>
          <a:xfrm>
            <a:off x="7462094" y="3240157"/>
            <a:ext cx="1828800" cy="1411572"/>
            <a:chOff x="8275193" y="96529"/>
            <a:chExt cx="1828800" cy="141157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A7CD4D5-904A-0F45-A3C1-CD682014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5193" y="479401"/>
              <a:ext cx="1828800" cy="10287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9B4DB2-2349-A746-AFBF-17A94C176580}"/>
                </a:ext>
              </a:extLst>
            </p:cNvPr>
            <p:cNvSpPr txBox="1"/>
            <p:nvPr/>
          </p:nvSpPr>
          <p:spPr>
            <a:xfrm>
              <a:off x="8486204" y="96529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wewokana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317097-19FB-FB48-9FBE-2D2F4DA2BC16}"/>
              </a:ext>
            </a:extLst>
          </p:cNvPr>
          <p:cNvGrpSpPr/>
          <p:nvPr/>
        </p:nvGrpSpPr>
        <p:grpSpPr>
          <a:xfrm>
            <a:off x="7430639" y="1772232"/>
            <a:ext cx="1828800" cy="1457572"/>
            <a:chOff x="9788768" y="153694"/>
            <a:chExt cx="1828800" cy="145757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2CAD3BB-8410-FD47-A428-EF71A509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88768" y="582566"/>
              <a:ext cx="1828800" cy="10287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B2837E-1073-3849-9E6F-9ACCA306F5A5}"/>
                </a:ext>
              </a:extLst>
            </p:cNvPr>
            <p:cNvSpPr txBox="1"/>
            <p:nvPr/>
          </p:nvSpPr>
          <p:spPr>
            <a:xfrm>
              <a:off x="9950410" y="15369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gloria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AFF163F-1824-8B48-95F8-74F9647F379D}"/>
              </a:ext>
            </a:extLst>
          </p:cNvPr>
          <p:cNvGrpSpPr/>
          <p:nvPr/>
        </p:nvGrpSpPr>
        <p:grpSpPr>
          <a:xfrm>
            <a:off x="502647" y="161841"/>
            <a:ext cx="1660468" cy="1464966"/>
            <a:chOff x="7507949" y="3336408"/>
            <a:chExt cx="1660468" cy="146496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6CB0D3F-36CD-4944-965F-E4AAA9A0C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95"/>
            <a:stretch/>
          </p:blipFill>
          <p:spPr>
            <a:xfrm>
              <a:off x="7507949" y="3709174"/>
              <a:ext cx="1660468" cy="1092200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CFE9FEA-09FE-A246-A055-4E341562B83D}"/>
                </a:ext>
              </a:extLst>
            </p:cNvPr>
            <p:cNvSpPr txBox="1"/>
            <p:nvPr/>
          </p:nvSpPr>
          <p:spPr>
            <a:xfrm>
              <a:off x="7585420" y="3336408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parallela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4B0BDA3-DD14-F444-8D78-A49BFF81FCCE}"/>
              </a:ext>
            </a:extLst>
          </p:cNvPr>
          <p:cNvGrpSpPr/>
          <p:nvPr/>
        </p:nvGrpSpPr>
        <p:grpSpPr>
          <a:xfrm>
            <a:off x="2185109" y="88727"/>
            <a:ext cx="1663700" cy="1495285"/>
            <a:chOff x="9813866" y="3203335"/>
            <a:chExt cx="1663700" cy="1495285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B4657B-C2C6-4243-9444-BD73D3193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866" y="3454020"/>
              <a:ext cx="1663700" cy="124460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F7F2D0E-6BBE-9E4B-BC57-0941CE0B07AE}"/>
                </a:ext>
              </a:extLst>
            </p:cNvPr>
            <p:cNvSpPr txBox="1"/>
            <p:nvPr/>
          </p:nvSpPr>
          <p:spPr>
            <a:xfrm>
              <a:off x="9894569" y="320333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centralis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F6E2CE7-889E-C44F-AA1A-7901E3ED06D8}"/>
              </a:ext>
            </a:extLst>
          </p:cNvPr>
          <p:cNvGrpSpPr/>
          <p:nvPr/>
        </p:nvGrpSpPr>
        <p:grpSpPr>
          <a:xfrm>
            <a:off x="3906790" y="133882"/>
            <a:ext cx="1704456" cy="1445612"/>
            <a:chOff x="5765567" y="4368073"/>
            <a:chExt cx="1704456" cy="144561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392A68D-3E76-4B48-9A64-215CEEB81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16"/>
            <a:stretch/>
          </p:blipFill>
          <p:spPr>
            <a:xfrm>
              <a:off x="5765567" y="4721485"/>
              <a:ext cx="1704456" cy="10922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E528A3B-79C3-5446-BA54-41D39456513F}"/>
                </a:ext>
              </a:extLst>
            </p:cNvPr>
            <p:cNvSpPr txBox="1"/>
            <p:nvPr/>
          </p:nvSpPr>
          <p:spPr>
            <a:xfrm>
              <a:off x="5800435" y="4368073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texensis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D550E3-12FE-174B-B77A-CA1D49F18AA6}"/>
              </a:ext>
            </a:extLst>
          </p:cNvPr>
          <p:cNvGrpSpPr/>
          <p:nvPr/>
        </p:nvGrpSpPr>
        <p:grpSpPr>
          <a:xfrm>
            <a:off x="5646114" y="133053"/>
            <a:ext cx="1721274" cy="1590508"/>
            <a:chOff x="9473474" y="4236955"/>
            <a:chExt cx="1721274" cy="1590508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FB200CC-56CE-6E46-8CB7-012EF0BFD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73474" y="4582863"/>
              <a:ext cx="1663700" cy="1244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FAF6158-E765-D245-A141-DBC310361B64}"/>
                </a:ext>
              </a:extLst>
            </p:cNvPr>
            <p:cNvSpPr txBox="1"/>
            <p:nvPr/>
          </p:nvSpPr>
          <p:spPr>
            <a:xfrm>
              <a:off x="9515954" y="4236955"/>
              <a:ext cx="1678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semicirculus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7173AE4-0A22-0341-BF32-079902DB5435}"/>
              </a:ext>
            </a:extLst>
          </p:cNvPr>
          <p:cNvGrpSpPr/>
          <p:nvPr/>
        </p:nvGrpSpPr>
        <p:grpSpPr>
          <a:xfrm>
            <a:off x="7344682" y="178321"/>
            <a:ext cx="1891262" cy="1441871"/>
            <a:chOff x="7431288" y="5476083"/>
            <a:chExt cx="1891262" cy="144187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43081FF1-2231-A045-9B24-5296AA239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299" b="11502"/>
            <a:stretch/>
          </p:blipFill>
          <p:spPr>
            <a:xfrm>
              <a:off x="7431288" y="5883943"/>
              <a:ext cx="1891262" cy="1034011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4CF0EF4-35E1-2C46-93AA-321D479D42A9}"/>
                </a:ext>
              </a:extLst>
            </p:cNvPr>
            <p:cNvSpPr txBox="1"/>
            <p:nvPr/>
          </p:nvSpPr>
          <p:spPr>
            <a:xfrm>
              <a:off x="7467054" y="5476083"/>
              <a:ext cx="1819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palopintoensis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11E6DD0-D2A5-2143-97FE-7372AA247D8A}"/>
              </a:ext>
            </a:extLst>
          </p:cNvPr>
          <p:cNvGrpSpPr/>
          <p:nvPr/>
        </p:nvGrpSpPr>
        <p:grpSpPr>
          <a:xfrm>
            <a:off x="5569864" y="1666459"/>
            <a:ext cx="1663700" cy="1514990"/>
            <a:chOff x="9813866" y="5343010"/>
            <a:chExt cx="1663700" cy="151499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E4508AC-C689-A54F-AC65-03AA470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866" y="5613400"/>
              <a:ext cx="1663700" cy="124460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EC83625-08A8-2E47-A739-F2B3B09609D0}"/>
                </a:ext>
              </a:extLst>
            </p:cNvPr>
            <p:cNvSpPr txBox="1"/>
            <p:nvPr/>
          </p:nvSpPr>
          <p:spPr>
            <a:xfrm>
              <a:off x="9894569" y="5343010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pediformis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50CC5F6-6800-6F45-A13E-412FF5C55DB9}"/>
              </a:ext>
            </a:extLst>
          </p:cNvPr>
          <p:cNvGrpSpPr/>
          <p:nvPr/>
        </p:nvGrpSpPr>
        <p:grpSpPr>
          <a:xfrm>
            <a:off x="547915" y="1701977"/>
            <a:ext cx="1574342" cy="1386234"/>
            <a:chOff x="733291" y="3207024"/>
            <a:chExt cx="1574342" cy="13862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4AAFCD4-BE8C-E643-A042-39CB5FA28CA7}"/>
                </a:ext>
              </a:extLst>
            </p:cNvPr>
            <p:cNvSpPr txBox="1"/>
            <p:nvPr/>
          </p:nvSpPr>
          <p:spPr>
            <a:xfrm>
              <a:off x="733291" y="3207024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tomlinsoni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F1C5B49-AF5C-0A40-A328-107DA106A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2263" t="23138" r="2189"/>
            <a:stretch/>
          </p:blipFill>
          <p:spPr>
            <a:xfrm>
              <a:off x="822260" y="3626879"/>
              <a:ext cx="1372019" cy="96637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0A72C6F-DE59-2E45-B5FF-988C0BC83509}"/>
              </a:ext>
            </a:extLst>
          </p:cNvPr>
          <p:cNvGrpSpPr/>
          <p:nvPr/>
        </p:nvGrpSpPr>
        <p:grpSpPr>
          <a:xfrm>
            <a:off x="1942615" y="1687600"/>
            <a:ext cx="1879600" cy="1519331"/>
            <a:chOff x="2375823" y="3207023"/>
            <a:chExt cx="1879600" cy="151933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B4874B0-544F-6E41-A0E2-B57B79323347}"/>
                </a:ext>
              </a:extLst>
            </p:cNvPr>
            <p:cNvSpPr txBox="1"/>
            <p:nvPr/>
          </p:nvSpPr>
          <p:spPr>
            <a:xfrm>
              <a:off x="2555465" y="3207023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scapha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69857423-0173-0540-B6F7-5A8DEC7E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75823" y="3494454"/>
              <a:ext cx="1879600" cy="1231900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625F6CD-9ED5-CC4D-BED7-3ACB5C7719BE}"/>
              </a:ext>
            </a:extLst>
          </p:cNvPr>
          <p:cNvGrpSpPr/>
          <p:nvPr/>
        </p:nvGrpSpPr>
        <p:grpSpPr>
          <a:xfrm>
            <a:off x="3890405" y="1687600"/>
            <a:ext cx="1679459" cy="1424081"/>
            <a:chOff x="4132317" y="3074497"/>
            <a:chExt cx="1679459" cy="1424081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A8AA79D-8EB8-544E-8126-731A0C0017CD}"/>
                </a:ext>
              </a:extLst>
            </p:cNvPr>
            <p:cNvSpPr txBox="1"/>
            <p:nvPr/>
          </p:nvSpPr>
          <p:spPr>
            <a:xfrm>
              <a:off x="4132317" y="3074497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Bythocypris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procera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C692B01-1C93-E547-96AD-2C006022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35376" y="3457178"/>
              <a:ext cx="1676400" cy="1041400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91BDB45-1876-B347-B35A-4C15A37E6481}"/>
              </a:ext>
            </a:extLst>
          </p:cNvPr>
          <p:cNvGrpSpPr/>
          <p:nvPr/>
        </p:nvGrpSpPr>
        <p:grpSpPr>
          <a:xfrm>
            <a:off x="1772368" y="4829026"/>
            <a:ext cx="1778000" cy="1607789"/>
            <a:chOff x="1819736" y="4840884"/>
            <a:chExt cx="1778000" cy="1607789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83070B4-897E-D342-830C-BCBC731E0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19736" y="5229473"/>
              <a:ext cx="1778000" cy="121920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3125817-F3C4-DE46-BBBF-B0B5442D57CB}"/>
                </a:ext>
              </a:extLst>
            </p:cNvPr>
            <p:cNvSpPr txBox="1"/>
            <p:nvPr/>
          </p:nvSpPr>
          <p:spPr>
            <a:xfrm>
              <a:off x="1985608" y="484088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Cavellina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lintris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D2D3FDA-841E-AD42-87B8-363B50D87BD0}"/>
              </a:ext>
            </a:extLst>
          </p:cNvPr>
          <p:cNvGrpSpPr/>
          <p:nvPr/>
        </p:nvGrpSpPr>
        <p:grpSpPr>
          <a:xfrm>
            <a:off x="-83733" y="4810762"/>
            <a:ext cx="1930400" cy="1579378"/>
            <a:chOff x="8268810" y="1690467"/>
            <a:chExt cx="1930400" cy="1579378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E5E33C56-3D71-C64D-B54C-BB8C9E47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68810" y="2088745"/>
              <a:ext cx="1930400" cy="1181100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0A06DA4-6BBF-AE40-83F5-F45F3FB86C6F}"/>
                </a:ext>
              </a:extLst>
            </p:cNvPr>
            <p:cNvSpPr txBox="1"/>
            <p:nvPr/>
          </p:nvSpPr>
          <p:spPr>
            <a:xfrm>
              <a:off x="8517006" y="1690467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Cavellina</a:t>
              </a:r>
              <a:r>
                <a:rPr lang="en-GB" sz="1200" i="1" dirty="0">
                  <a:latin typeface="+mj-lt"/>
                </a:rPr>
                <a:t> jejuna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48838D9-41D1-314A-B38B-A71AC9DA48ED}"/>
              </a:ext>
            </a:extLst>
          </p:cNvPr>
          <p:cNvGrpSpPr/>
          <p:nvPr/>
        </p:nvGrpSpPr>
        <p:grpSpPr>
          <a:xfrm>
            <a:off x="6675688" y="5033304"/>
            <a:ext cx="2615206" cy="1578996"/>
            <a:chOff x="8611448" y="-52539"/>
            <a:chExt cx="2927925" cy="1767808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3C12860-1111-ED4B-91F7-2D45DB0BD98D}"/>
                </a:ext>
              </a:extLst>
            </p:cNvPr>
            <p:cNvSpPr txBox="1"/>
            <p:nvPr/>
          </p:nvSpPr>
          <p:spPr>
            <a:xfrm>
              <a:off x="9094864" y="-52539"/>
              <a:ext cx="2081169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  <a:cs typeface="Arial" panose="020B0604020202020204" pitchFamily="34" charset="0"/>
                </a:rPr>
                <a:t>Cavellina</a:t>
              </a:r>
              <a:r>
                <a:rPr lang="en-US" sz="1200" i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200" i="1" dirty="0" err="1">
                  <a:latin typeface="+mj-lt"/>
                  <a:cs typeface="Arial" panose="020B0604020202020204" pitchFamily="34" charset="0"/>
                </a:rPr>
                <a:t>nebrascensis</a:t>
              </a:r>
              <a:endParaRPr lang="en-US" sz="1200" i="1" dirty="0"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+mj-lt"/>
                  <a:cs typeface="Arial" panose="020B0604020202020204" pitchFamily="34" charset="0"/>
                </a:rPr>
                <a:t>Meagher 2012</a:t>
              </a: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F07BA24-B843-F04D-B101-AEFA490157CE}"/>
                </a:ext>
              </a:extLst>
            </p:cNvPr>
            <p:cNvGrpSpPr/>
            <p:nvPr/>
          </p:nvGrpSpPr>
          <p:grpSpPr>
            <a:xfrm>
              <a:off x="8611448" y="328197"/>
              <a:ext cx="2927925" cy="1387072"/>
              <a:chOff x="8864348" y="714938"/>
              <a:chExt cx="2927925" cy="1387072"/>
            </a:xfrm>
          </p:grpSpPr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967C71CC-A800-E041-9647-6E180FD00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64348" y="714938"/>
                <a:ext cx="1524000" cy="1016000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B99C756A-F700-4D40-AFD1-5C8147292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319073" y="753204"/>
                <a:ext cx="1473200" cy="939800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FC2C6122-0D28-8C40-AEC2-F6BD83ACA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5400000">
                <a:off x="10123300" y="1111410"/>
                <a:ext cx="571500" cy="1409700"/>
              </a:xfrm>
              <a:prstGeom prst="rect">
                <a:avLst/>
              </a:prstGeom>
            </p:spPr>
          </p:pic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395ED5E-78E1-514E-BBA3-DE3140594975}"/>
              </a:ext>
            </a:extLst>
          </p:cNvPr>
          <p:cNvGrpSpPr/>
          <p:nvPr/>
        </p:nvGrpSpPr>
        <p:grpSpPr>
          <a:xfrm>
            <a:off x="9233286" y="4952019"/>
            <a:ext cx="3242061" cy="1366100"/>
            <a:chOff x="9843858" y="3108597"/>
            <a:chExt cx="3242061" cy="136610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C4B90F7-C755-FF4A-A30D-F969B31F5A75}"/>
                </a:ext>
              </a:extLst>
            </p:cNvPr>
            <p:cNvGrpSpPr/>
            <p:nvPr/>
          </p:nvGrpSpPr>
          <p:grpSpPr>
            <a:xfrm>
              <a:off x="10092660" y="3108597"/>
              <a:ext cx="2993259" cy="1364717"/>
              <a:chOff x="-1391630" y="4955484"/>
              <a:chExt cx="2759962" cy="1258349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3A5C9916-8C48-4147-A1FC-9A3EC7156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460468" y="5185133"/>
                <a:ext cx="1828800" cy="1028700"/>
              </a:xfrm>
              <a:prstGeom prst="rect">
                <a:avLst/>
              </a:prstGeom>
            </p:spPr>
          </p:pic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0E2EF84D-DAFE-1641-BD28-79DF9C33E6F9}"/>
                  </a:ext>
                </a:extLst>
              </p:cNvPr>
              <p:cNvSpPr txBox="1"/>
              <p:nvPr/>
            </p:nvSpPr>
            <p:spPr>
              <a:xfrm>
                <a:off x="-1391630" y="4955484"/>
                <a:ext cx="2239030" cy="425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i="1" dirty="0" err="1">
                    <a:latin typeface="+mj-lt"/>
                  </a:rPr>
                  <a:t>Cavellina</a:t>
                </a:r>
                <a:r>
                  <a:rPr lang="en-GB" sz="1200" i="1" dirty="0">
                    <a:latin typeface="+mj-lt"/>
                  </a:rPr>
                  <a:t> </a:t>
                </a:r>
                <a:r>
                  <a:rPr lang="en-GB" sz="1200" i="1" dirty="0" err="1">
                    <a:latin typeface="+mj-lt"/>
                  </a:rPr>
                  <a:t>reversa</a:t>
                </a:r>
                <a:endParaRPr lang="en-GB" sz="1200" i="1" dirty="0">
                  <a:latin typeface="+mj-lt"/>
                </a:endParaRPr>
              </a:p>
              <a:p>
                <a:pPr algn="ctr"/>
                <a:r>
                  <a:rPr lang="en-GB" sz="1200" dirty="0" err="1">
                    <a:latin typeface="+mj-lt"/>
                  </a:rPr>
                  <a:t>Coryell</a:t>
                </a:r>
                <a:r>
                  <a:rPr lang="en-GB" sz="1200" dirty="0">
                    <a:latin typeface="+mj-lt"/>
                  </a:rPr>
                  <a:t> 1928, </a:t>
                </a:r>
                <a:r>
                  <a:rPr lang="en-GB" sz="1200" dirty="0" err="1">
                    <a:latin typeface="+mj-lt"/>
                  </a:rPr>
                  <a:t>Coryell</a:t>
                </a:r>
                <a:r>
                  <a:rPr lang="en-GB" sz="1200" dirty="0">
                    <a:latin typeface="+mj-lt"/>
                  </a:rPr>
                  <a:t> &amp; Sample 1932</a:t>
                </a:r>
                <a:endParaRPr lang="en-US" sz="1200" dirty="0">
                  <a:latin typeface="+mj-lt"/>
                </a:endParaRPr>
              </a:p>
            </p:txBody>
          </p:sp>
        </p:grp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D8070CC-9C74-E64C-A5CE-7F666419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843858" y="3462490"/>
              <a:ext cx="1633141" cy="1012207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7076E5F-8C81-6A4D-9692-544960E43890}"/>
              </a:ext>
            </a:extLst>
          </p:cNvPr>
          <p:cNvGrpSpPr/>
          <p:nvPr/>
        </p:nvGrpSpPr>
        <p:grpSpPr>
          <a:xfrm>
            <a:off x="3430442" y="4881418"/>
            <a:ext cx="3337915" cy="1506587"/>
            <a:chOff x="6045220" y="5496843"/>
            <a:chExt cx="3337915" cy="1506587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673F147-0302-C145-AA4B-DFDC5B68E427}"/>
                </a:ext>
              </a:extLst>
            </p:cNvPr>
            <p:cNvGrpSpPr/>
            <p:nvPr/>
          </p:nvGrpSpPr>
          <p:grpSpPr>
            <a:xfrm>
              <a:off x="6602264" y="5496843"/>
              <a:ext cx="2780871" cy="1506587"/>
              <a:chOff x="10997195" y="343261"/>
              <a:chExt cx="2780871" cy="1506587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474FABD1-EE7A-144F-A0F7-C8C2FF955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101666" y="630648"/>
                <a:ext cx="1676400" cy="1219200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F105EBEE-1D41-094D-9529-831C48E55A13}"/>
                  </a:ext>
                </a:extLst>
              </p:cNvPr>
              <p:cNvSpPr txBox="1"/>
              <p:nvPr/>
            </p:nvSpPr>
            <p:spPr>
              <a:xfrm>
                <a:off x="10997195" y="343261"/>
                <a:ext cx="24282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i="1" dirty="0" err="1">
                    <a:latin typeface="+mj-lt"/>
                  </a:rPr>
                  <a:t>Cavellina</a:t>
                </a:r>
                <a:r>
                  <a:rPr lang="en-GB" sz="1200" i="1" dirty="0">
                    <a:latin typeface="+mj-lt"/>
                  </a:rPr>
                  <a:t> </a:t>
                </a:r>
                <a:r>
                  <a:rPr lang="en-GB" sz="1200" i="1" dirty="0" err="1">
                    <a:latin typeface="+mj-lt"/>
                  </a:rPr>
                  <a:t>pulchella</a:t>
                </a:r>
                <a:endParaRPr lang="en-GB" sz="1200" i="1" dirty="0">
                  <a:latin typeface="+mj-lt"/>
                </a:endParaRPr>
              </a:p>
              <a:p>
                <a:pPr algn="ctr"/>
                <a:r>
                  <a:rPr lang="en-GB" sz="1200" dirty="0" err="1">
                    <a:latin typeface="+mj-lt"/>
                  </a:rPr>
                  <a:t>Coryell</a:t>
                </a:r>
                <a:r>
                  <a:rPr lang="en-GB" sz="1200" dirty="0">
                    <a:latin typeface="+mj-lt"/>
                  </a:rPr>
                  <a:t> 1928, </a:t>
                </a:r>
                <a:r>
                  <a:rPr lang="en-GB" sz="1200" dirty="0" err="1">
                    <a:latin typeface="+mj-lt"/>
                  </a:rPr>
                  <a:t>Coryell</a:t>
                </a:r>
                <a:r>
                  <a:rPr lang="en-GB" sz="1200" dirty="0">
                    <a:latin typeface="+mj-lt"/>
                  </a:rPr>
                  <a:t> &amp; Sample 1932</a:t>
                </a:r>
                <a:endParaRPr lang="en-US" sz="1200" dirty="0">
                  <a:latin typeface="+mj-lt"/>
                </a:endParaRPr>
              </a:p>
            </p:txBody>
          </p:sp>
        </p:grp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EA48AACB-357B-8A4E-A2C8-658B3A15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045220" y="5879360"/>
              <a:ext cx="1771190" cy="1097769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6D23B64-102D-FB41-9F01-568FA4BBC18F}"/>
              </a:ext>
            </a:extLst>
          </p:cNvPr>
          <p:cNvGrpSpPr/>
          <p:nvPr/>
        </p:nvGrpSpPr>
        <p:grpSpPr>
          <a:xfrm>
            <a:off x="9216806" y="1802349"/>
            <a:ext cx="1594026" cy="1761230"/>
            <a:chOff x="6184009" y="5600126"/>
            <a:chExt cx="1594026" cy="176123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16F5D97-CE51-2344-B61A-A4E2A8C9C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6338695" y="5794964"/>
              <a:ext cx="1152906" cy="972058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B0ED87E-C837-AA4A-A551-0CD3669E7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flipH="1">
              <a:off x="6301907" y="6524934"/>
              <a:ext cx="1175512" cy="83642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96F23D1-334A-564F-8B90-28896AF455B0}"/>
                </a:ext>
              </a:extLst>
            </p:cNvPr>
            <p:cNvSpPr txBox="1"/>
            <p:nvPr/>
          </p:nvSpPr>
          <p:spPr>
            <a:xfrm>
              <a:off x="6184009" y="5600126"/>
              <a:ext cx="1594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Cytherella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ovoidiformis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4BEF14E-95F8-CA44-9CC9-7C31A97B8CF8}"/>
              </a:ext>
            </a:extLst>
          </p:cNvPr>
          <p:cNvGrpSpPr/>
          <p:nvPr/>
        </p:nvGrpSpPr>
        <p:grpSpPr>
          <a:xfrm>
            <a:off x="10775256" y="1877070"/>
            <a:ext cx="1541543" cy="1740616"/>
            <a:chOff x="8521340" y="5596365"/>
            <a:chExt cx="1541543" cy="174061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D7B6DE8-905E-0B43-8670-C57C7EAC8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8638705" y="5728555"/>
              <a:ext cx="1424178" cy="97205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1919C48-CCF8-C547-ACA9-D47FA956D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flipH="1">
              <a:off x="8521340" y="6477953"/>
              <a:ext cx="1424178" cy="859028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140A817-D496-0F42-896B-94BA8750DE71}"/>
                </a:ext>
              </a:extLst>
            </p:cNvPr>
            <p:cNvSpPr txBox="1"/>
            <p:nvPr/>
          </p:nvSpPr>
          <p:spPr>
            <a:xfrm>
              <a:off x="8537840" y="5596365"/>
              <a:ext cx="1206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Cytherella</a:t>
              </a:r>
              <a:r>
                <a:rPr lang="en-US" sz="1200" i="1" dirty="0">
                  <a:latin typeface="+mj-lt"/>
                </a:rPr>
                <a:t> calcar</a:t>
              </a: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7E3713-C4F2-6F4E-A687-0C45C01FCBF7}"/>
              </a:ext>
            </a:extLst>
          </p:cNvPr>
          <p:cNvGrpSpPr/>
          <p:nvPr/>
        </p:nvGrpSpPr>
        <p:grpSpPr>
          <a:xfrm>
            <a:off x="9277844" y="121267"/>
            <a:ext cx="1617751" cy="1915558"/>
            <a:chOff x="2132550" y="2017938"/>
            <a:chExt cx="1617751" cy="191555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B1E818D-EDA8-F84C-85E5-B4042D0E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47676" y="2316646"/>
              <a:ext cx="1587500" cy="914400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217366B-39EB-024E-9552-E115A451C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147676" y="3019096"/>
              <a:ext cx="1587500" cy="91440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FFA838B-3646-DF4D-B049-5F5E934CE17A}"/>
                </a:ext>
              </a:extLst>
            </p:cNvPr>
            <p:cNvSpPr txBox="1"/>
            <p:nvPr/>
          </p:nvSpPr>
          <p:spPr>
            <a:xfrm>
              <a:off x="2132550" y="2017938"/>
              <a:ext cx="1617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Cytherella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incurvescens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549FADD-9AF9-4F49-8075-608C9BD68DD9}"/>
              </a:ext>
            </a:extLst>
          </p:cNvPr>
          <p:cNvGrpSpPr/>
          <p:nvPr/>
        </p:nvGrpSpPr>
        <p:grpSpPr>
          <a:xfrm>
            <a:off x="9423593" y="3637959"/>
            <a:ext cx="1432018" cy="1161834"/>
            <a:chOff x="10515085" y="4127083"/>
            <a:chExt cx="1432018" cy="116183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6B2D94A-26E0-0F4B-B3B2-97664362F29F}"/>
                </a:ext>
              </a:extLst>
            </p:cNvPr>
            <p:cNvSpPr txBox="1"/>
            <p:nvPr/>
          </p:nvSpPr>
          <p:spPr>
            <a:xfrm>
              <a:off x="10515085" y="4127083"/>
              <a:ext cx="1432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Cytherella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constricta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91B918E-FA4A-EC4B-A324-E4BAF3255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619917" y="4620092"/>
              <a:ext cx="1161643" cy="668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17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746E40-8710-604A-9598-963669A3FDFA}"/>
              </a:ext>
            </a:extLst>
          </p:cNvPr>
          <p:cNvGrpSpPr/>
          <p:nvPr/>
        </p:nvGrpSpPr>
        <p:grpSpPr>
          <a:xfrm>
            <a:off x="9444133" y="142274"/>
            <a:ext cx="1641257" cy="1285996"/>
            <a:chOff x="315266" y="304397"/>
            <a:chExt cx="1047082" cy="8204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54D86-7A9D-064F-B74C-BB8B45D81F67}"/>
                </a:ext>
              </a:extLst>
            </p:cNvPr>
            <p:cNvSpPr txBox="1"/>
            <p:nvPr/>
          </p:nvSpPr>
          <p:spPr>
            <a:xfrm>
              <a:off x="315266" y="304397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crassa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EBA6F7-4D6C-BA41-B53D-657077AF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702" y="629531"/>
              <a:ext cx="800100" cy="4953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76D2D3-E6F6-4D49-9268-B9910B18FB45}"/>
              </a:ext>
            </a:extLst>
          </p:cNvPr>
          <p:cNvGrpSpPr/>
          <p:nvPr/>
        </p:nvGrpSpPr>
        <p:grpSpPr>
          <a:xfrm>
            <a:off x="2403672" y="142274"/>
            <a:ext cx="2254341" cy="1460642"/>
            <a:chOff x="1709153" y="304397"/>
            <a:chExt cx="1438214" cy="9318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9B7D8B-AEBD-594D-965C-DFEF3A03E29F}"/>
                </a:ext>
              </a:extLst>
            </p:cNvPr>
            <p:cNvSpPr txBox="1"/>
            <p:nvPr/>
          </p:nvSpPr>
          <p:spPr>
            <a:xfrm>
              <a:off x="1709153" y="304397"/>
              <a:ext cx="1438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meandrensis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A9008E-1453-E349-88E8-32E610D5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2192" y="626651"/>
              <a:ext cx="1066800" cy="6096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71E92-E1A4-A343-B50D-FB88D7170AEB}"/>
              </a:ext>
            </a:extLst>
          </p:cNvPr>
          <p:cNvGrpSpPr/>
          <p:nvPr/>
        </p:nvGrpSpPr>
        <p:grpSpPr>
          <a:xfrm>
            <a:off x="4452828" y="187976"/>
            <a:ext cx="1515625" cy="1167309"/>
            <a:chOff x="3634570" y="304397"/>
            <a:chExt cx="966931" cy="7447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271085-14DD-8348-98C0-28D521FE8DC4}"/>
                </a:ext>
              </a:extLst>
            </p:cNvPr>
            <p:cNvSpPr txBox="1"/>
            <p:nvPr/>
          </p:nvSpPr>
          <p:spPr>
            <a:xfrm>
              <a:off x="3634570" y="304397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seligi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C8C929-AD5D-A849-A9F9-D037B45D8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2585" y="591911"/>
              <a:ext cx="850900" cy="4572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44421B-0CAE-3949-A148-A0F0067E89C7}"/>
              </a:ext>
            </a:extLst>
          </p:cNvPr>
          <p:cNvGrpSpPr/>
          <p:nvPr/>
        </p:nvGrpSpPr>
        <p:grpSpPr>
          <a:xfrm>
            <a:off x="5898549" y="252320"/>
            <a:ext cx="1935237" cy="1102965"/>
            <a:chOff x="4886174" y="296744"/>
            <a:chExt cx="1234633" cy="7036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FD9B5D-66AF-9F49-9C22-723E60D79845}"/>
                </a:ext>
              </a:extLst>
            </p:cNvPr>
            <p:cNvSpPr txBox="1"/>
            <p:nvPr/>
          </p:nvSpPr>
          <p:spPr>
            <a:xfrm>
              <a:off x="4886174" y="296744"/>
              <a:ext cx="1234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irionensis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F6C114-237F-7D46-90EB-A9ED32828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2166" y="606708"/>
              <a:ext cx="723900" cy="3937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8D089E-059C-0545-8C4B-31965B4DE02C}"/>
              </a:ext>
            </a:extLst>
          </p:cNvPr>
          <p:cNvGrpSpPr/>
          <p:nvPr/>
        </p:nvGrpSpPr>
        <p:grpSpPr>
          <a:xfrm>
            <a:off x="70936" y="26364"/>
            <a:ext cx="2248507" cy="2754061"/>
            <a:chOff x="5502625" y="296744"/>
            <a:chExt cx="3049842" cy="3735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1DC090-A868-BE44-AD45-11DBBFF3A96B}"/>
                </a:ext>
              </a:extLst>
            </p:cNvPr>
            <p:cNvSpPr txBox="1"/>
            <p:nvPr/>
          </p:nvSpPr>
          <p:spPr>
            <a:xfrm>
              <a:off x="6405480" y="296744"/>
              <a:ext cx="1310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pecosensis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AA113A-75B7-6141-9463-C9CD8343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2625" y="865204"/>
              <a:ext cx="2997132" cy="15930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413006-5623-3248-A273-5D19FD45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0341" y="2439244"/>
              <a:ext cx="2862126" cy="159307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86B92B-4E54-4F42-B74A-9E55016FE71B}"/>
              </a:ext>
            </a:extLst>
          </p:cNvPr>
          <p:cNvGrpSpPr/>
          <p:nvPr/>
        </p:nvGrpSpPr>
        <p:grpSpPr>
          <a:xfrm>
            <a:off x="7613436" y="252320"/>
            <a:ext cx="1731885" cy="1377459"/>
            <a:chOff x="7396349" y="318449"/>
            <a:chExt cx="2349103" cy="18683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DAB9FD-2BFF-1D47-AE20-5BBAD2A96A3E}"/>
                </a:ext>
              </a:extLst>
            </p:cNvPr>
            <p:cNvSpPr txBox="1"/>
            <p:nvPr/>
          </p:nvSpPr>
          <p:spPr>
            <a:xfrm>
              <a:off x="7911550" y="318449"/>
              <a:ext cx="11689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shideleri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821CEB-02D3-D845-AC3D-7126E14F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96349" y="890756"/>
              <a:ext cx="2349103" cy="1296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56E83B-68FB-4648-81E9-707F1F6A9619}"/>
              </a:ext>
            </a:extLst>
          </p:cNvPr>
          <p:cNvGrpSpPr/>
          <p:nvPr/>
        </p:nvGrpSpPr>
        <p:grpSpPr>
          <a:xfrm>
            <a:off x="299613" y="3509555"/>
            <a:ext cx="2104059" cy="2717824"/>
            <a:chOff x="7167217" y="497484"/>
            <a:chExt cx="2104059" cy="27178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8B97C8-96B0-0B4C-95BF-F007233FE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9276" y="929833"/>
              <a:ext cx="2032000" cy="15494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AEF3CD-CB6D-2948-9BD8-769670CDA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7217" y="2097708"/>
              <a:ext cx="2032000" cy="1117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324C1D-0677-704F-BB47-6C96A23717EB}"/>
                </a:ext>
              </a:extLst>
            </p:cNvPr>
            <p:cNvSpPr txBox="1"/>
            <p:nvPr/>
          </p:nvSpPr>
          <p:spPr>
            <a:xfrm>
              <a:off x="7526479" y="497484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Silenites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silenus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BF660F9-5425-024D-AD4C-82A910A29B4D}"/>
              </a:ext>
            </a:extLst>
          </p:cNvPr>
          <p:cNvGrpSpPr/>
          <p:nvPr/>
        </p:nvGrpSpPr>
        <p:grpSpPr>
          <a:xfrm>
            <a:off x="4073235" y="3340629"/>
            <a:ext cx="1169556" cy="2150675"/>
            <a:chOff x="6764046" y="4127084"/>
            <a:chExt cx="1169556" cy="21506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68C296-1E95-7947-8D99-4DA7955656E4}"/>
                </a:ext>
              </a:extLst>
            </p:cNvPr>
            <p:cNvSpPr txBox="1"/>
            <p:nvPr/>
          </p:nvSpPr>
          <p:spPr>
            <a:xfrm>
              <a:off x="6789560" y="4127084"/>
              <a:ext cx="1089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latin typeface="+mj-lt"/>
                </a:rPr>
                <a:t>Acratia magna</a:t>
              </a: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B5A25F-98D7-6540-8396-69E32087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1829" r="-772"/>
            <a:stretch/>
          </p:blipFill>
          <p:spPr>
            <a:xfrm>
              <a:off x="6805502" y="4610456"/>
              <a:ext cx="1117409" cy="56434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5C02ADB-FCD8-AE43-9F5A-BFD463F11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64046" y="5198470"/>
              <a:ext cx="1161643" cy="510419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1FABD2A-BD38-374B-9619-4B9A4E72D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89560" y="5767340"/>
              <a:ext cx="1144042" cy="510419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C8F0C2-CDA9-3740-9C85-9E0AF4EC14D6}"/>
              </a:ext>
            </a:extLst>
          </p:cNvPr>
          <p:cNvGrpSpPr/>
          <p:nvPr/>
        </p:nvGrpSpPr>
        <p:grpSpPr>
          <a:xfrm>
            <a:off x="3044768" y="3340629"/>
            <a:ext cx="1028467" cy="1316114"/>
            <a:chOff x="5046231" y="4127085"/>
            <a:chExt cx="1028467" cy="131611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0EFC79C-C113-2343-B522-420D1EF68337}"/>
                </a:ext>
              </a:extLst>
            </p:cNvPr>
            <p:cNvSpPr txBox="1"/>
            <p:nvPr/>
          </p:nvSpPr>
          <p:spPr>
            <a:xfrm>
              <a:off x="5046231" y="4127085"/>
              <a:ext cx="10284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latin typeface="+mj-lt"/>
                </a:rPr>
                <a:t>Acratia </a:t>
              </a:r>
              <a:r>
                <a:rPr lang="en-GB" sz="1200" i="1" dirty="0" err="1">
                  <a:latin typeface="+mj-lt"/>
                </a:rPr>
                <a:t>typica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11E2650-FCEE-944C-A51F-AACB72AFE0E5}"/>
                </a:ext>
              </a:extLst>
            </p:cNvPr>
            <p:cNvGrpSpPr/>
            <p:nvPr/>
          </p:nvGrpSpPr>
          <p:grpSpPr>
            <a:xfrm>
              <a:off x="5091058" y="4624330"/>
              <a:ext cx="904418" cy="818869"/>
              <a:chOff x="5722603" y="4558740"/>
              <a:chExt cx="904418" cy="818869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09E22EB-DFBB-BA45-86C4-661850FF7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22603" y="4558740"/>
                <a:ext cx="862431" cy="38721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5EB1A65-57EE-414E-B9B2-BAB8521DD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6988" y="4972794"/>
                <a:ext cx="880033" cy="404815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643DD9B-F087-9B43-AFA1-86FF75322616}"/>
              </a:ext>
            </a:extLst>
          </p:cNvPr>
          <p:cNvGrpSpPr/>
          <p:nvPr/>
        </p:nvGrpSpPr>
        <p:grpSpPr>
          <a:xfrm>
            <a:off x="5877515" y="3389315"/>
            <a:ext cx="1558119" cy="1751924"/>
            <a:chOff x="785491" y="449878"/>
            <a:chExt cx="1558119" cy="175192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D97CCD8-C006-474C-A1C8-DADD8E4BBBC7}"/>
                </a:ext>
              </a:extLst>
            </p:cNvPr>
            <p:cNvSpPr txBox="1"/>
            <p:nvPr/>
          </p:nvSpPr>
          <p:spPr>
            <a:xfrm>
              <a:off x="785491" y="449878"/>
              <a:ext cx="1558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Bairdianella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elegans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08C0F78-3A1D-E849-8394-D0756447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7491" y="814109"/>
              <a:ext cx="1318069" cy="79084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62FC46C-D9AB-6940-956D-D3303297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5454" y="1586704"/>
              <a:ext cx="1208228" cy="61509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C94BDF-E45F-FB49-90BD-F29CCCA9522A}"/>
              </a:ext>
            </a:extLst>
          </p:cNvPr>
          <p:cNvGrpSpPr/>
          <p:nvPr/>
        </p:nvGrpSpPr>
        <p:grpSpPr>
          <a:xfrm>
            <a:off x="7708203" y="3380067"/>
            <a:ext cx="1744859" cy="915613"/>
            <a:chOff x="2367439" y="4148791"/>
            <a:chExt cx="1744859" cy="91561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6982B2A-4E8E-F140-B697-6D63274E8B70}"/>
                </a:ext>
              </a:extLst>
            </p:cNvPr>
            <p:cNvSpPr txBox="1"/>
            <p:nvPr/>
          </p:nvSpPr>
          <p:spPr>
            <a:xfrm>
              <a:off x="2367439" y="4148791"/>
              <a:ext cx="1744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Macrocypris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menardensis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B64C898-3245-734F-B34F-3A48CFCB5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13549" y="4641988"/>
              <a:ext cx="1108842" cy="422416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3B523A1-C7A5-9B47-A497-F2A6FC5B333E}"/>
              </a:ext>
            </a:extLst>
          </p:cNvPr>
          <p:cNvGrpSpPr/>
          <p:nvPr/>
        </p:nvGrpSpPr>
        <p:grpSpPr>
          <a:xfrm>
            <a:off x="7885003" y="4880987"/>
            <a:ext cx="1390226" cy="989685"/>
            <a:chOff x="5037674" y="4227011"/>
            <a:chExt cx="1390226" cy="98968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E93898-A1D4-7C42-BDA2-9B684B7E1BBB}"/>
                </a:ext>
              </a:extLst>
            </p:cNvPr>
            <p:cNvSpPr txBox="1"/>
            <p:nvPr/>
          </p:nvSpPr>
          <p:spPr>
            <a:xfrm>
              <a:off x="5037674" y="4227011"/>
              <a:ext cx="1390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Argilloecia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regularis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0491ED9-2992-EB49-89DD-891BF18B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152652" y="4688676"/>
              <a:ext cx="1108842" cy="52802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7DBF01D-3791-CF4E-8774-7C2C31BDEA39}"/>
              </a:ext>
            </a:extLst>
          </p:cNvPr>
          <p:cNvGrpSpPr/>
          <p:nvPr/>
        </p:nvGrpSpPr>
        <p:grpSpPr>
          <a:xfrm>
            <a:off x="9717375" y="3380022"/>
            <a:ext cx="1619259" cy="1087152"/>
            <a:chOff x="8350681" y="4127084"/>
            <a:chExt cx="1619259" cy="108715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400CB8D-07D0-8B4C-B88C-92BD721DFECD}"/>
                </a:ext>
              </a:extLst>
            </p:cNvPr>
            <p:cNvSpPr txBox="1"/>
            <p:nvPr/>
          </p:nvSpPr>
          <p:spPr>
            <a:xfrm>
              <a:off x="8498415" y="4127084"/>
              <a:ext cx="14505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Kellettella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naviculata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178556C-8A98-6A4F-88D8-90FDBC9DB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350681" y="4615814"/>
              <a:ext cx="1619259" cy="598422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DF80B-E020-5340-A81E-719F9E3BF252}"/>
              </a:ext>
            </a:extLst>
          </p:cNvPr>
          <p:cNvGrpSpPr/>
          <p:nvPr/>
        </p:nvGrpSpPr>
        <p:grpSpPr>
          <a:xfrm>
            <a:off x="9717375" y="4922434"/>
            <a:ext cx="1640194" cy="1186069"/>
            <a:chOff x="11656591" y="411165"/>
            <a:chExt cx="1640194" cy="118606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5021180-B0B2-944D-9F9E-8E1AA9ED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112033" y="1051134"/>
              <a:ext cx="774700" cy="5461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22458AD-BB68-DA40-A8F0-B078C37C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089338" y="712964"/>
              <a:ext cx="774700" cy="5461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635038-753A-754B-9D98-BA78B9FFF60C}"/>
                </a:ext>
              </a:extLst>
            </p:cNvPr>
            <p:cNvSpPr txBox="1"/>
            <p:nvPr/>
          </p:nvSpPr>
          <p:spPr>
            <a:xfrm>
              <a:off x="11656591" y="411165"/>
              <a:ext cx="1640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Aechmina</a:t>
              </a:r>
              <a:r>
                <a:rPr lang="en-US" sz="1200" i="1" dirty="0">
                  <a:latin typeface="+mj-lt"/>
                </a:rPr>
                <a:t> (?) </a:t>
              </a:r>
              <a:r>
                <a:rPr lang="en-US" sz="1200" i="1" dirty="0" err="1">
                  <a:latin typeface="+mj-lt"/>
                </a:rPr>
                <a:t>gibberosa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57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8D1ABA-ACD1-7443-AD54-349393CEA2F0}"/>
              </a:ext>
            </a:extLst>
          </p:cNvPr>
          <p:cNvSpPr txBox="1"/>
          <p:nvPr/>
        </p:nvSpPr>
        <p:spPr>
          <a:xfrm>
            <a:off x="1617881" y="232792"/>
            <a:ext cx="2785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latin typeface="+mj-lt"/>
              </a:rPr>
              <a:t>Ameura</a:t>
            </a:r>
            <a:r>
              <a:rPr lang="en-US" sz="1200" i="1" dirty="0">
                <a:latin typeface="+mj-lt"/>
              </a:rPr>
              <a:t> </a:t>
            </a:r>
            <a:r>
              <a:rPr lang="en-US" sz="1200" i="1" dirty="0" err="1">
                <a:latin typeface="+mj-lt"/>
              </a:rPr>
              <a:t>missouriensis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dirty="0" err="1">
                <a:latin typeface="+mj-lt"/>
              </a:rPr>
              <a:t>Brezinski</a:t>
            </a:r>
            <a:r>
              <a:rPr lang="en-US" sz="1200" dirty="0">
                <a:latin typeface="+mj-lt"/>
              </a:rPr>
              <a:t> 1989, </a:t>
            </a:r>
            <a:r>
              <a:rPr lang="en-US" sz="1200" dirty="0" err="1">
                <a:latin typeface="+mj-lt"/>
              </a:rPr>
              <a:t>Pabian</a:t>
            </a:r>
            <a:r>
              <a:rPr lang="en-US" sz="1200" dirty="0">
                <a:latin typeface="+mj-lt"/>
              </a:rPr>
              <a:t> &amp; </a:t>
            </a:r>
            <a:r>
              <a:rPr lang="en-US" sz="1200" dirty="0" err="1">
                <a:latin typeface="+mj-lt"/>
              </a:rPr>
              <a:t>Fagerstrom</a:t>
            </a:r>
            <a:r>
              <a:rPr lang="en-US" sz="1200" dirty="0">
                <a:latin typeface="+mj-lt"/>
              </a:rPr>
              <a:t> 1972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0F8EA-6C68-184B-BE46-0E2A147A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69" y="2322956"/>
            <a:ext cx="1461099" cy="1369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CEE796-D7E5-7842-9C41-52E8430F4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7666" y="1050432"/>
            <a:ext cx="1703855" cy="666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46B25-82A4-BC49-99A8-928D32292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450" y="904194"/>
            <a:ext cx="1221347" cy="1282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A179C-F998-6341-8C42-9D48C30C3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530">
            <a:off x="3996171" y="2770109"/>
            <a:ext cx="1520537" cy="1622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86EE8-8AA7-C942-8AE5-CC461747A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641" y="1790767"/>
            <a:ext cx="1491561" cy="402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EA68F2-809D-BB46-91D1-8243C9A2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30" y="3757974"/>
            <a:ext cx="1519992" cy="1264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BC332D-CD41-5647-81E0-7BAA40BA8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724" y="5334335"/>
            <a:ext cx="1526291" cy="1517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B49688-A09D-1C46-8363-B3714BA4E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53" y="3987743"/>
            <a:ext cx="1655794" cy="1396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0B5B9-2E2F-FB4A-9F7E-368C40612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7695" y="2417751"/>
            <a:ext cx="1581792" cy="174829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539E38-A57B-DB4E-9F5C-595051ED2469}"/>
              </a:ext>
            </a:extLst>
          </p:cNvPr>
          <p:cNvGrpSpPr/>
          <p:nvPr/>
        </p:nvGrpSpPr>
        <p:grpSpPr>
          <a:xfrm>
            <a:off x="1984922" y="754834"/>
            <a:ext cx="1489290" cy="1637294"/>
            <a:chOff x="1837005" y="754834"/>
            <a:chExt cx="1489290" cy="163729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7A8DF8-3D21-3046-B037-96C2AFCB6D8F}"/>
                </a:ext>
              </a:extLst>
            </p:cNvPr>
            <p:cNvSpPr/>
            <p:nvPr/>
          </p:nvSpPr>
          <p:spPr>
            <a:xfrm>
              <a:off x="2398643" y="1835750"/>
              <a:ext cx="463827" cy="521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FF5D05-D9BD-9345-9235-8999D9C3F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7005" y="754834"/>
              <a:ext cx="1489290" cy="163729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E0AD505-D552-8844-A378-D5A9A41A24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3990" y="888144"/>
            <a:ext cx="1256307" cy="1298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C916E5-6B3C-CE42-9536-D712E74AC6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902" y="4997278"/>
            <a:ext cx="1485987" cy="16051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B684F1-1539-494C-BD0E-9C836C63F0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94846">
            <a:off x="3960226" y="4388428"/>
            <a:ext cx="1758588" cy="189181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41459C4-D0FE-6742-BDA9-273F28B83E95}"/>
              </a:ext>
            </a:extLst>
          </p:cNvPr>
          <p:cNvGrpSpPr/>
          <p:nvPr/>
        </p:nvGrpSpPr>
        <p:grpSpPr>
          <a:xfrm>
            <a:off x="9126583" y="426248"/>
            <a:ext cx="2149766" cy="3520722"/>
            <a:chOff x="8502793" y="-130454"/>
            <a:chExt cx="1830008" cy="29970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7DA4B83-1D6B-5341-BC8E-52EC6FAE071B}"/>
                </a:ext>
              </a:extLst>
            </p:cNvPr>
            <p:cNvGrpSpPr/>
            <p:nvPr/>
          </p:nvGrpSpPr>
          <p:grpSpPr>
            <a:xfrm>
              <a:off x="8502793" y="-130454"/>
              <a:ext cx="1830008" cy="2997046"/>
              <a:chOff x="14412472" y="3851191"/>
              <a:chExt cx="1830008" cy="299704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0693181-5E0B-EE4B-A6A7-7EBD7E3677FB}"/>
                  </a:ext>
                </a:extLst>
              </p:cNvPr>
              <p:cNvSpPr txBox="1"/>
              <p:nvPr/>
            </p:nvSpPr>
            <p:spPr>
              <a:xfrm>
                <a:off x="14412472" y="3851191"/>
                <a:ext cx="18300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 err="1">
                    <a:latin typeface="+mj-lt"/>
                  </a:rPr>
                  <a:t>Pseudophillipsia</a:t>
                </a:r>
                <a:r>
                  <a:rPr lang="en-US" sz="1200" i="1" dirty="0">
                    <a:latin typeface="+mj-lt"/>
                  </a:rPr>
                  <a:t> sp.</a:t>
                </a:r>
              </a:p>
              <a:p>
                <a:pPr algn="ctr"/>
                <a:r>
                  <a:rPr lang="en-US" sz="1200" dirty="0" err="1">
                    <a:latin typeface="+mj-lt"/>
                  </a:rPr>
                  <a:t>Brezinski</a:t>
                </a:r>
                <a:r>
                  <a:rPr lang="en-US" sz="1200" dirty="0">
                    <a:latin typeface="+mj-lt"/>
                  </a:rPr>
                  <a:t> 1992, 1999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D12CEE8-158D-BB4D-B0A5-7EA0C82D7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589216" y="5557014"/>
                <a:ext cx="1582790" cy="1291223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9B123C-48EF-0146-8F10-09944D7CF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66507">
              <a:off x="8841882" y="295204"/>
              <a:ext cx="1130449" cy="127452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FA891C-77E6-D549-B041-CABB65B91A1C}"/>
              </a:ext>
            </a:extLst>
          </p:cNvPr>
          <p:cNvGrpSpPr/>
          <p:nvPr/>
        </p:nvGrpSpPr>
        <p:grpSpPr>
          <a:xfrm>
            <a:off x="6823315" y="426248"/>
            <a:ext cx="2344137" cy="4804658"/>
            <a:chOff x="5916243" y="-11907"/>
            <a:chExt cx="2899496" cy="59429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E6D14E3-C1B5-9947-AA27-40B23D12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96339" y="851042"/>
              <a:ext cx="2819400" cy="508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47EAD6-873E-E444-ADBD-E70960DBA01D}"/>
                </a:ext>
              </a:extLst>
            </p:cNvPr>
            <p:cNvSpPr txBox="1"/>
            <p:nvPr/>
          </p:nvSpPr>
          <p:spPr>
            <a:xfrm>
              <a:off x="5916243" y="-11907"/>
              <a:ext cx="2855052" cy="79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Pseudophillipsia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sumatrensis</a:t>
              </a:r>
              <a:r>
                <a:rPr lang="en-US" sz="1200" i="1" dirty="0">
                  <a:latin typeface="+mj-lt"/>
                </a:rPr>
                <a:t> </a:t>
              </a:r>
            </a:p>
            <a:p>
              <a:pPr algn="ctr"/>
              <a:r>
                <a:rPr lang="en-US" sz="1200" i="1" dirty="0">
                  <a:latin typeface="+mj-lt"/>
                </a:rPr>
                <a:t>(as an example of this genus)</a:t>
              </a:r>
            </a:p>
            <a:p>
              <a:pPr algn="ctr"/>
              <a:r>
                <a:rPr lang="en-US" sz="1200" dirty="0">
                  <a:latin typeface="+mj-lt"/>
                </a:rPr>
                <a:t>Weller 1944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434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D4A3B0F1-0872-8E4F-8CBE-CBEFA52F540D}"/>
              </a:ext>
            </a:extLst>
          </p:cNvPr>
          <p:cNvGrpSpPr/>
          <p:nvPr/>
        </p:nvGrpSpPr>
        <p:grpSpPr>
          <a:xfrm>
            <a:off x="5136513" y="57623"/>
            <a:ext cx="2944435" cy="5320214"/>
            <a:chOff x="4333036" y="0"/>
            <a:chExt cx="2944435" cy="5320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DA58E1-85EF-DB44-BA47-498E39B078A2}"/>
                </a:ext>
              </a:extLst>
            </p:cNvPr>
            <p:cNvSpPr txBox="1"/>
            <p:nvPr/>
          </p:nvSpPr>
          <p:spPr>
            <a:xfrm>
              <a:off x="4532321" y="0"/>
              <a:ext cx="23122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Sevillia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sevillensis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Chamberlain 1969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5E19B51-5987-9047-9F74-82300BB3E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1964" y="3821614"/>
              <a:ext cx="2019300" cy="14986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B68E0EB-8A76-2042-B78D-F9156589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8128" y="3091856"/>
              <a:ext cx="1981200" cy="8255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DFA9F8-4978-5047-B8BF-2FCB2041A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8790" y="2372438"/>
              <a:ext cx="1600200" cy="8001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F12A5FC-A6F8-BE4A-A481-66170DCCA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3036" y="405453"/>
              <a:ext cx="2349500" cy="20701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C28E213-BA49-0149-90A5-9821CF2A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37671" y="867118"/>
              <a:ext cx="939800" cy="290830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B285430-C724-A542-9B7D-46875D1E0A04}"/>
              </a:ext>
            </a:extLst>
          </p:cNvPr>
          <p:cNvGrpSpPr/>
          <p:nvPr/>
        </p:nvGrpSpPr>
        <p:grpSpPr>
          <a:xfrm>
            <a:off x="667913" y="57623"/>
            <a:ext cx="4368957" cy="4327103"/>
            <a:chOff x="46802" y="-48202"/>
            <a:chExt cx="4368957" cy="43271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77148B-EA55-7544-909B-05D1E48653C6}"/>
                </a:ext>
              </a:extLst>
            </p:cNvPr>
            <p:cNvSpPr txBox="1"/>
            <p:nvPr/>
          </p:nvSpPr>
          <p:spPr>
            <a:xfrm>
              <a:off x="797834" y="-48202"/>
              <a:ext cx="2700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Sevillia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trinucleata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Brezinski</a:t>
              </a:r>
              <a:r>
                <a:rPr lang="en-US" sz="1200" dirty="0">
                  <a:latin typeface="+mj-lt"/>
                </a:rPr>
                <a:t> 1989, 1999, Chamberlain 1969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03BBFA7-CF22-DA41-96D2-5FFDA54F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1984" y="2786326"/>
              <a:ext cx="1865719" cy="149257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3BBF831-C28E-6A43-8C86-960A5BD1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8587" y="2247013"/>
              <a:ext cx="1678495" cy="54437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048942-D64A-8142-8A7A-6108CF8D0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205" y="2187484"/>
              <a:ext cx="1527279" cy="55949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D31AA-FABA-674F-AC99-48F623457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802" y="463751"/>
              <a:ext cx="1928886" cy="225397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C554E0D-E16C-3844-97FF-BDF4FE9A6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46560" y="384796"/>
              <a:ext cx="1714500" cy="17907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DD559A5-45E5-6542-A183-DAE299E6C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17259" y="624046"/>
              <a:ext cx="698500" cy="23368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E65C548-3C17-1E43-8E6E-73503CA4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8130" y="2668938"/>
              <a:ext cx="2050559" cy="1606271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9E94C4A-BB3C-0340-8F45-1A6958E1687B}"/>
              </a:ext>
            </a:extLst>
          </p:cNvPr>
          <p:cNvGrpSpPr/>
          <p:nvPr/>
        </p:nvGrpSpPr>
        <p:grpSpPr>
          <a:xfrm>
            <a:off x="8583944" y="78185"/>
            <a:ext cx="2604558" cy="3499713"/>
            <a:chOff x="7683269" y="3976408"/>
            <a:chExt cx="2197934" cy="295333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35DD151-C285-9E4E-B644-70A5ED8FCC0C}"/>
                </a:ext>
              </a:extLst>
            </p:cNvPr>
            <p:cNvSpPr txBox="1"/>
            <p:nvPr/>
          </p:nvSpPr>
          <p:spPr>
            <a:xfrm>
              <a:off x="7683269" y="3976408"/>
              <a:ext cx="2197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Brachymetopus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kansasensis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Brezinski</a:t>
              </a:r>
              <a:r>
                <a:rPr lang="en-US" sz="1200" dirty="0">
                  <a:latin typeface="+mj-lt"/>
                </a:rPr>
                <a:t> 1999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5669639-B81F-0B4E-8C52-12AFBAB63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47603" y="4529446"/>
              <a:ext cx="2133600" cy="2400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3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DAB61DA-28CF-3C41-B18A-2354F4B51FBF}"/>
              </a:ext>
            </a:extLst>
          </p:cNvPr>
          <p:cNvGrpSpPr/>
          <p:nvPr/>
        </p:nvGrpSpPr>
        <p:grpSpPr>
          <a:xfrm>
            <a:off x="766960" y="342765"/>
            <a:ext cx="1582997" cy="1396845"/>
            <a:chOff x="766960" y="342765"/>
            <a:chExt cx="1582997" cy="13968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F10879-E7EA-384B-AC8B-6CB52874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80608" y="774410"/>
              <a:ext cx="1155700" cy="9652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56225E-D7C4-7A49-8101-080941B32308}"/>
                </a:ext>
              </a:extLst>
            </p:cNvPr>
            <p:cNvSpPr txBox="1"/>
            <p:nvPr/>
          </p:nvSpPr>
          <p:spPr>
            <a:xfrm>
              <a:off x="766960" y="34276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thomasi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51D89A-7498-2B43-9CE1-4AD0264003E0}"/>
              </a:ext>
            </a:extLst>
          </p:cNvPr>
          <p:cNvGrpSpPr/>
          <p:nvPr/>
        </p:nvGrpSpPr>
        <p:grpSpPr>
          <a:xfrm>
            <a:off x="2377887" y="342765"/>
            <a:ext cx="1655280" cy="1605529"/>
            <a:chOff x="2377887" y="342765"/>
            <a:chExt cx="1655280" cy="16055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AB398A-7538-C546-9B33-6F0C7C972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77887" y="817994"/>
              <a:ext cx="1612900" cy="11303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36D610-0EE2-E243-A174-BA56E798711A}"/>
                </a:ext>
              </a:extLst>
            </p:cNvPr>
            <p:cNvSpPr txBox="1"/>
            <p:nvPr/>
          </p:nvSpPr>
          <p:spPr>
            <a:xfrm>
              <a:off x="2399835" y="342765"/>
              <a:ext cx="1633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oblongus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A1C258-4020-344A-84DE-A0AACB4C5E0D}"/>
              </a:ext>
            </a:extLst>
          </p:cNvPr>
          <p:cNvGrpSpPr/>
          <p:nvPr/>
        </p:nvGrpSpPr>
        <p:grpSpPr>
          <a:xfrm>
            <a:off x="4124390" y="356329"/>
            <a:ext cx="1801647" cy="1134624"/>
            <a:chOff x="4124390" y="356329"/>
            <a:chExt cx="1801647" cy="11346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0E00B6-3FD4-7647-A84C-6FD987CA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868" y="779753"/>
              <a:ext cx="1066800" cy="711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6CA3F3-3B3B-704A-84BA-1783FBFD03B4}"/>
                </a:ext>
              </a:extLst>
            </p:cNvPr>
            <p:cNvSpPr txBox="1"/>
            <p:nvPr/>
          </p:nvSpPr>
          <p:spPr>
            <a:xfrm flipH="1">
              <a:off x="4124390" y="356329"/>
              <a:ext cx="1801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latidorsatus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02E9B7-B2AE-7C49-BC85-EF98FB4EC1E6}"/>
              </a:ext>
            </a:extLst>
          </p:cNvPr>
          <p:cNvGrpSpPr/>
          <p:nvPr/>
        </p:nvGrpSpPr>
        <p:grpSpPr>
          <a:xfrm>
            <a:off x="7617099" y="313105"/>
            <a:ext cx="1717265" cy="1545435"/>
            <a:chOff x="7617099" y="313105"/>
            <a:chExt cx="1717265" cy="15454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703431-6F77-8746-9131-16B872872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777"/>
            <a:stretch/>
          </p:blipFill>
          <p:spPr>
            <a:xfrm>
              <a:off x="7695573" y="613940"/>
              <a:ext cx="1551981" cy="1244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73A9A3-2F60-A34E-980A-27223EDF0F5B}"/>
                </a:ext>
              </a:extLst>
            </p:cNvPr>
            <p:cNvSpPr txBox="1"/>
            <p:nvPr/>
          </p:nvSpPr>
          <p:spPr>
            <a:xfrm>
              <a:off x="7617099" y="313105"/>
              <a:ext cx="1717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brazoensis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30655-AA91-2243-B384-53E41275C2A5}"/>
              </a:ext>
            </a:extLst>
          </p:cNvPr>
          <p:cNvGrpSpPr/>
          <p:nvPr/>
        </p:nvGrpSpPr>
        <p:grpSpPr>
          <a:xfrm>
            <a:off x="5820750" y="241711"/>
            <a:ext cx="1958613" cy="1545396"/>
            <a:chOff x="5820750" y="241711"/>
            <a:chExt cx="1958613" cy="15453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B134C8-BC9B-BE47-8C76-3A50766A1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934398" y="694907"/>
              <a:ext cx="1447800" cy="10922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CB1208-B2A7-8645-8AAB-534C200844CF}"/>
                </a:ext>
              </a:extLst>
            </p:cNvPr>
            <p:cNvSpPr txBox="1"/>
            <p:nvPr/>
          </p:nvSpPr>
          <p:spPr>
            <a:xfrm>
              <a:off x="5820750" y="241711"/>
              <a:ext cx="1958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palopintoensis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BE53073-3443-FC4F-90BA-FFF22E1DADA6}"/>
              </a:ext>
            </a:extLst>
          </p:cNvPr>
          <p:cNvSpPr txBox="1"/>
          <p:nvPr/>
        </p:nvSpPr>
        <p:spPr>
          <a:xfrm>
            <a:off x="-19515" y="17155"/>
            <a:ext cx="2397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Arthropoda – Crustacea - </a:t>
            </a:r>
            <a:r>
              <a:rPr lang="en-US" sz="1200" b="1" dirty="0" err="1">
                <a:latin typeface="+mj-lt"/>
              </a:rPr>
              <a:t>Ostracoda</a:t>
            </a:r>
            <a:endParaRPr lang="en-US" sz="1200" b="1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2D0351-6861-1142-AEEC-3A7118D3F388}"/>
              </a:ext>
            </a:extLst>
          </p:cNvPr>
          <p:cNvGrpSpPr/>
          <p:nvPr/>
        </p:nvGrpSpPr>
        <p:grpSpPr>
          <a:xfrm>
            <a:off x="2576693" y="2070460"/>
            <a:ext cx="2076531" cy="2257441"/>
            <a:chOff x="9421268" y="47014"/>
            <a:chExt cx="2076531" cy="2257441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4723C02-0975-1241-9431-02795FB3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41847" y="518418"/>
              <a:ext cx="1559814" cy="103987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C4BF55-44C0-6343-80B2-17B420529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5010" y="1128943"/>
              <a:ext cx="1446784" cy="1175512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F96E56F-3275-E343-93A6-F5EFEBC3EE14}"/>
                </a:ext>
              </a:extLst>
            </p:cNvPr>
            <p:cNvSpPr txBox="1"/>
            <p:nvPr/>
          </p:nvSpPr>
          <p:spPr>
            <a:xfrm>
              <a:off x="9421268" y="47014"/>
              <a:ext cx="2076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Paraparchites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wapanuckaensis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546343E-099D-2142-98D1-EA04D82D87A3}"/>
              </a:ext>
            </a:extLst>
          </p:cNvPr>
          <p:cNvGrpSpPr/>
          <p:nvPr/>
        </p:nvGrpSpPr>
        <p:grpSpPr>
          <a:xfrm>
            <a:off x="9489366" y="301561"/>
            <a:ext cx="1641347" cy="1462655"/>
            <a:chOff x="8187600" y="420329"/>
            <a:chExt cx="1641347" cy="1462655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98C80D9-870F-6E4E-9C2D-FE9A2BC97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9151" y="765384"/>
              <a:ext cx="1422400" cy="111760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ACE66F1-0D5D-4042-91C0-01F70CB3AFE1}"/>
                </a:ext>
              </a:extLst>
            </p:cNvPr>
            <p:cNvSpPr txBox="1"/>
            <p:nvPr/>
          </p:nvSpPr>
          <p:spPr>
            <a:xfrm>
              <a:off x="8187600" y="420329"/>
              <a:ext cx="16413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Paraparchites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laduensis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2FC11A-7DE2-5C47-A7EA-F65349B91435}"/>
              </a:ext>
            </a:extLst>
          </p:cNvPr>
          <p:cNvGrpSpPr/>
          <p:nvPr/>
        </p:nvGrpSpPr>
        <p:grpSpPr>
          <a:xfrm>
            <a:off x="687918" y="2038010"/>
            <a:ext cx="1823000" cy="2332107"/>
            <a:chOff x="9737115" y="420328"/>
            <a:chExt cx="1823000" cy="2332107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6935A6FD-9D5E-024F-9E37-90DB921F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0715" y="1799935"/>
              <a:ext cx="1549400" cy="9525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4464AFF-5628-3541-A487-F9C212E5117E}"/>
                </a:ext>
              </a:extLst>
            </p:cNvPr>
            <p:cNvSpPr txBox="1"/>
            <p:nvPr/>
          </p:nvSpPr>
          <p:spPr>
            <a:xfrm>
              <a:off x="9737115" y="420328"/>
              <a:ext cx="1823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Paraparchites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claytonensis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08DBFEF-4F79-8041-AEC8-7D82AC3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34864" y="816840"/>
              <a:ext cx="1549400" cy="1193800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FCFDDD8-B6B3-AA45-B544-059B375C4BD8}"/>
              </a:ext>
            </a:extLst>
          </p:cNvPr>
          <p:cNvGrpSpPr/>
          <p:nvPr/>
        </p:nvGrpSpPr>
        <p:grpSpPr>
          <a:xfrm>
            <a:off x="647639" y="5113921"/>
            <a:ext cx="1752600" cy="1462179"/>
            <a:chOff x="627117" y="1723246"/>
            <a:chExt cx="1752600" cy="1462179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7F1A322-D045-6042-83C5-FCB4A5987A4D}"/>
                </a:ext>
              </a:extLst>
            </p:cNvPr>
            <p:cNvSpPr txBox="1"/>
            <p:nvPr/>
          </p:nvSpPr>
          <p:spPr>
            <a:xfrm>
              <a:off x="740987" y="1723246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Waylandella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fornicata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DA9CDC6-D26A-5D4F-BA04-61B2BC0FB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7117" y="2067825"/>
              <a:ext cx="1752600" cy="1117600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ACE140-AEEF-EF41-9D3B-F90DEF3F08A5}"/>
              </a:ext>
            </a:extLst>
          </p:cNvPr>
          <p:cNvGrpSpPr/>
          <p:nvPr/>
        </p:nvGrpSpPr>
        <p:grpSpPr>
          <a:xfrm>
            <a:off x="2178134" y="5086634"/>
            <a:ext cx="1707506" cy="1489466"/>
            <a:chOff x="2151387" y="1723245"/>
            <a:chExt cx="1707506" cy="1489466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0AE3F91-B11F-6641-A76B-E24164E71727}"/>
                </a:ext>
              </a:extLst>
            </p:cNvPr>
            <p:cNvSpPr txBox="1"/>
            <p:nvPr/>
          </p:nvSpPr>
          <p:spPr>
            <a:xfrm>
              <a:off x="2299940" y="1723245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Waylandella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spinosa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C077FADE-9031-E445-920C-B780296BF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1295"/>
            <a:stretch/>
          </p:blipFill>
          <p:spPr>
            <a:xfrm>
              <a:off x="2151387" y="2095111"/>
              <a:ext cx="1679758" cy="1117600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0C1C534-BBC3-D342-8CBC-9F18B8ED6FEC}"/>
              </a:ext>
            </a:extLst>
          </p:cNvPr>
          <p:cNvGrpSpPr/>
          <p:nvPr/>
        </p:nvGrpSpPr>
        <p:grpSpPr>
          <a:xfrm>
            <a:off x="3750958" y="5086634"/>
            <a:ext cx="1754710" cy="1452906"/>
            <a:chOff x="3724211" y="1723245"/>
            <a:chExt cx="1754710" cy="1452906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88F2087-5742-FA4C-A742-B5BC465284A8}"/>
                </a:ext>
              </a:extLst>
            </p:cNvPr>
            <p:cNvSpPr txBox="1"/>
            <p:nvPr/>
          </p:nvSpPr>
          <p:spPr>
            <a:xfrm>
              <a:off x="3797820" y="1723245"/>
              <a:ext cx="1681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Waylandella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waylandica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7093DB9C-E40E-E34A-B7BD-4E2DA1FF5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2254"/>
            <a:stretch/>
          </p:blipFill>
          <p:spPr>
            <a:xfrm>
              <a:off x="3724211" y="2058551"/>
              <a:ext cx="1675860" cy="1117600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5D83329-847E-984B-8111-09B0B47CBA53}"/>
              </a:ext>
            </a:extLst>
          </p:cNvPr>
          <p:cNvGrpSpPr/>
          <p:nvPr/>
        </p:nvGrpSpPr>
        <p:grpSpPr>
          <a:xfrm>
            <a:off x="4676387" y="2119125"/>
            <a:ext cx="2057400" cy="2925230"/>
            <a:chOff x="4528166" y="150355"/>
            <a:chExt cx="2057400" cy="2925230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ED1F711-7078-EE41-9957-E4DFE0113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28166" y="596775"/>
              <a:ext cx="2057400" cy="140970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544BF564-4DD9-A040-9C3C-1A2067C26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60124" y="1716685"/>
              <a:ext cx="1968500" cy="1358900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70CFB08-2AA8-D643-83D8-4418C1D1746E}"/>
                </a:ext>
              </a:extLst>
            </p:cNvPr>
            <p:cNvSpPr txBox="1"/>
            <p:nvPr/>
          </p:nvSpPr>
          <p:spPr>
            <a:xfrm>
              <a:off x="4740006" y="150355"/>
              <a:ext cx="15958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Paraparchites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inornata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3960D5-FF46-7441-A8B6-5787256FF82A}"/>
              </a:ext>
            </a:extLst>
          </p:cNvPr>
          <p:cNvGrpSpPr/>
          <p:nvPr/>
        </p:nvGrpSpPr>
        <p:grpSpPr>
          <a:xfrm>
            <a:off x="7621050" y="2163231"/>
            <a:ext cx="3275983" cy="1751712"/>
            <a:chOff x="1262445" y="320163"/>
            <a:chExt cx="1780808" cy="95222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092037-31BE-F643-93DE-FCD3E2377EBB}"/>
                </a:ext>
              </a:extLst>
            </p:cNvPr>
            <p:cNvSpPr txBox="1"/>
            <p:nvPr/>
          </p:nvSpPr>
          <p:spPr>
            <a:xfrm>
              <a:off x="1262445" y="320163"/>
              <a:ext cx="17808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humerosus</a:t>
              </a:r>
              <a:r>
                <a:rPr lang="en-GB" sz="1200" i="1" dirty="0">
                  <a:latin typeface="+mj-lt"/>
                </a:rPr>
                <a:t> </a:t>
              </a:r>
            </a:p>
            <a:p>
              <a:pPr algn="ctr"/>
              <a:r>
                <a:rPr lang="en-GB" sz="1200" dirty="0">
                  <a:latin typeface="+mj-lt"/>
                </a:rPr>
                <a:t>var.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texana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E22FA68-3242-9745-ABB6-2D6258138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697207">
              <a:off x="1747299" y="637385"/>
              <a:ext cx="800100" cy="6350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A74499-2ABC-CC4F-B63B-A32A719BA050}"/>
              </a:ext>
            </a:extLst>
          </p:cNvPr>
          <p:cNvGrpSpPr/>
          <p:nvPr/>
        </p:nvGrpSpPr>
        <p:grpSpPr>
          <a:xfrm>
            <a:off x="9288715" y="2151687"/>
            <a:ext cx="3473559" cy="1343990"/>
            <a:chOff x="3924239" y="320163"/>
            <a:chExt cx="1888209" cy="73058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92B2AA-3EB3-C446-9F80-216731ABDB4B}"/>
                </a:ext>
              </a:extLst>
            </p:cNvPr>
            <p:cNvSpPr txBox="1"/>
            <p:nvPr/>
          </p:nvSpPr>
          <p:spPr>
            <a:xfrm>
              <a:off x="3924239" y="320163"/>
              <a:ext cx="1888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bimammatus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E65FB7F-20FA-6A43-9570-F1F5D8A9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389357" flipH="1">
              <a:off x="4508258" y="555449"/>
              <a:ext cx="723900" cy="4953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AA4A4A-A440-1E40-B4D8-89983633823D}"/>
              </a:ext>
            </a:extLst>
          </p:cNvPr>
          <p:cNvGrpSpPr/>
          <p:nvPr/>
        </p:nvGrpSpPr>
        <p:grpSpPr>
          <a:xfrm>
            <a:off x="6127754" y="2119125"/>
            <a:ext cx="2842499" cy="2378521"/>
            <a:chOff x="6326341" y="320163"/>
            <a:chExt cx="1545168" cy="129295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84C9C87-6637-C643-8010-C111A6A47C79}"/>
                </a:ext>
              </a:extLst>
            </p:cNvPr>
            <p:cNvSpPr txBox="1"/>
            <p:nvPr/>
          </p:nvSpPr>
          <p:spPr>
            <a:xfrm>
              <a:off x="6326341" y="320163"/>
              <a:ext cx="1545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Paraparchites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ornatus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3A7A2AF-5DD0-864A-A943-A3D6AB39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540753">
              <a:off x="6586148" y="549201"/>
              <a:ext cx="952500" cy="5969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AF5B21-C15C-BA41-B420-1CCD63065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54399" y="1079715"/>
              <a:ext cx="10160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58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E06BA975-F271-7D45-8816-43FE222DF817}"/>
              </a:ext>
            </a:extLst>
          </p:cNvPr>
          <p:cNvGrpSpPr/>
          <p:nvPr/>
        </p:nvGrpSpPr>
        <p:grpSpPr>
          <a:xfrm>
            <a:off x="6500596" y="2227460"/>
            <a:ext cx="1582997" cy="1282685"/>
            <a:chOff x="575407" y="38037"/>
            <a:chExt cx="1582997" cy="128268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4E15DD-73B2-8746-8D27-3EC725573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345" y="419022"/>
              <a:ext cx="1270000" cy="9017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C623D0-DB6E-5249-937E-A4D588C6C234}"/>
                </a:ext>
              </a:extLst>
            </p:cNvPr>
            <p:cNvSpPr txBox="1"/>
            <p:nvPr/>
          </p:nvSpPr>
          <p:spPr>
            <a:xfrm>
              <a:off x="575407" y="38037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cuneata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9E4FC25-58E8-EE4F-B367-9F6EECBF3BCE}"/>
              </a:ext>
            </a:extLst>
          </p:cNvPr>
          <p:cNvGrpSpPr/>
          <p:nvPr/>
        </p:nvGrpSpPr>
        <p:grpSpPr>
          <a:xfrm>
            <a:off x="6528674" y="3510145"/>
            <a:ext cx="1645860" cy="1381149"/>
            <a:chOff x="1976750" y="95202"/>
            <a:chExt cx="1645860" cy="13811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68F53A-480A-784E-A781-D215D1A1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6750" y="511151"/>
              <a:ext cx="1485900" cy="9652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CA754-DA41-A94E-A7D3-C226F4D218C5}"/>
                </a:ext>
              </a:extLst>
            </p:cNvPr>
            <p:cNvSpPr txBox="1"/>
            <p:nvPr/>
          </p:nvSpPr>
          <p:spPr>
            <a:xfrm>
              <a:off x="2039613" y="95202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alba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E736D62-8987-E240-84FC-0009A7066EB9}"/>
              </a:ext>
            </a:extLst>
          </p:cNvPr>
          <p:cNvGrpSpPr/>
          <p:nvPr/>
        </p:nvGrpSpPr>
        <p:grpSpPr>
          <a:xfrm>
            <a:off x="3589442" y="114137"/>
            <a:ext cx="1778000" cy="1577844"/>
            <a:chOff x="-1295847" y="1490005"/>
            <a:chExt cx="1778000" cy="15778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146C53-659F-2745-8130-5AF00821A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95847" y="1848649"/>
              <a:ext cx="1778000" cy="12192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E4F247-4617-7340-927C-C0114E1B9A21}"/>
                </a:ext>
              </a:extLst>
            </p:cNvPr>
            <p:cNvSpPr txBox="1"/>
            <p:nvPr/>
          </p:nvSpPr>
          <p:spPr>
            <a:xfrm>
              <a:off x="-1191856" y="1490005"/>
              <a:ext cx="16065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oklahomaensis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B60EB4-42CB-5A45-AAFA-0CF61DD694B6}"/>
              </a:ext>
            </a:extLst>
          </p:cNvPr>
          <p:cNvGrpSpPr/>
          <p:nvPr/>
        </p:nvGrpSpPr>
        <p:grpSpPr>
          <a:xfrm>
            <a:off x="4945677" y="3583132"/>
            <a:ext cx="1582997" cy="1229815"/>
            <a:chOff x="448800" y="1411570"/>
            <a:chExt cx="1582997" cy="12298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D8C9A2-089B-2240-93B4-7274C0739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980" y="1638085"/>
              <a:ext cx="1473200" cy="10033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CA3C2D-0A0D-9148-BA45-3D3D2ACD90D9}"/>
                </a:ext>
              </a:extLst>
            </p:cNvPr>
            <p:cNvSpPr txBox="1"/>
            <p:nvPr/>
          </p:nvSpPr>
          <p:spPr>
            <a:xfrm>
              <a:off x="448800" y="1411570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longa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EFF4E5-E421-7C4F-A9B9-82D054889FFA}"/>
              </a:ext>
            </a:extLst>
          </p:cNvPr>
          <p:cNvGrpSpPr/>
          <p:nvPr/>
        </p:nvGrpSpPr>
        <p:grpSpPr>
          <a:xfrm>
            <a:off x="5329342" y="114137"/>
            <a:ext cx="1778000" cy="1574947"/>
            <a:chOff x="1741980" y="1468735"/>
            <a:chExt cx="1778000" cy="1574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6FFA3F-CF06-5041-9CCD-9DEA12E7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1980" y="1824482"/>
              <a:ext cx="1778000" cy="12192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A25B53-9865-DF4D-81C4-3DA20B693FDF}"/>
                </a:ext>
              </a:extLst>
            </p:cNvPr>
            <p:cNvSpPr txBox="1"/>
            <p:nvPr/>
          </p:nvSpPr>
          <p:spPr>
            <a:xfrm>
              <a:off x="1913006" y="146873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glennensis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AE1A4BC-7466-7042-B024-D70407367F1C}"/>
              </a:ext>
            </a:extLst>
          </p:cNvPr>
          <p:cNvGrpSpPr/>
          <p:nvPr/>
        </p:nvGrpSpPr>
        <p:grpSpPr>
          <a:xfrm>
            <a:off x="33903" y="178931"/>
            <a:ext cx="2090092" cy="1868530"/>
            <a:chOff x="3771675" y="377762"/>
            <a:chExt cx="1628774" cy="145611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155889F-F447-ED47-9BEB-1559307F492B}"/>
                </a:ext>
              </a:extLst>
            </p:cNvPr>
            <p:cNvGrpSpPr/>
            <p:nvPr/>
          </p:nvGrpSpPr>
          <p:grpSpPr>
            <a:xfrm>
              <a:off x="3771675" y="638567"/>
              <a:ext cx="1628774" cy="1195309"/>
              <a:chOff x="6116153" y="502840"/>
              <a:chExt cx="2171699" cy="1593745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4D97BC01-DCE5-8F45-8184-FD582FACD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6153" y="502840"/>
                <a:ext cx="952500" cy="99060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206788CA-B25F-1F47-B766-857EC0627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68652" y="677030"/>
                <a:ext cx="1219200" cy="838200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14730E9B-2388-FB40-8F0B-C71C72EFD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6895969" y="928185"/>
                <a:ext cx="736600" cy="1600200"/>
              </a:xfrm>
              <a:prstGeom prst="rect">
                <a:avLst/>
              </a:prstGeom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701F518-20A7-8E40-855B-2FFFB7A12D59}"/>
                </a:ext>
              </a:extLst>
            </p:cNvPr>
            <p:cNvSpPr txBox="1"/>
            <p:nvPr/>
          </p:nvSpPr>
          <p:spPr>
            <a:xfrm>
              <a:off x="4049607" y="377762"/>
              <a:ext cx="1156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  <a:cs typeface="Arial" panose="020B0604020202020204" pitchFamily="34" charset="0"/>
                </a:rPr>
                <a:t>Healdia</a:t>
              </a:r>
              <a:r>
                <a:rPr lang="en-US" sz="1200" i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200" i="1" dirty="0" err="1">
                  <a:latin typeface="+mj-lt"/>
                  <a:cs typeface="Arial" panose="020B0604020202020204" pitchFamily="34" charset="0"/>
                </a:rPr>
                <a:t>spinosa</a:t>
              </a:r>
              <a:endParaRPr lang="en-US" sz="1200" i="1" dirty="0">
                <a:latin typeface="+mj-lt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+mj-lt"/>
                  <a:cs typeface="Arial" panose="020B0604020202020204" pitchFamily="34" charset="0"/>
                </a:rPr>
                <a:t>Meagher 2012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564A62C-D4CE-E84E-A7AC-7BC6EC7343E4}"/>
              </a:ext>
            </a:extLst>
          </p:cNvPr>
          <p:cNvGrpSpPr/>
          <p:nvPr/>
        </p:nvGrpSpPr>
        <p:grpSpPr>
          <a:xfrm>
            <a:off x="2088339" y="132594"/>
            <a:ext cx="1739900" cy="1509599"/>
            <a:chOff x="2030213" y="382142"/>
            <a:chExt cx="1739900" cy="150959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AD56C6-D5F1-BB47-A8A3-F9ED019C955D}"/>
                </a:ext>
              </a:extLst>
            </p:cNvPr>
            <p:cNvSpPr txBox="1"/>
            <p:nvPr/>
          </p:nvSpPr>
          <p:spPr>
            <a:xfrm>
              <a:off x="2079557" y="382142"/>
              <a:ext cx="1504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simplex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ACD0F65-5546-6446-A435-FA729B6E5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30213" y="863041"/>
              <a:ext cx="1739900" cy="102870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3D9729F-FEB4-1D46-B275-52986AC13353}"/>
              </a:ext>
            </a:extLst>
          </p:cNvPr>
          <p:cNvGrpSpPr/>
          <p:nvPr/>
        </p:nvGrpSpPr>
        <p:grpSpPr>
          <a:xfrm>
            <a:off x="73502" y="2227460"/>
            <a:ext cx="1719988" cy="2210351"/>
            <a:chOff x="5627342" y="15990"/>
            <a:chExt cx="1719988" cy="221035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4060FBC-C318-834C-BCB8-3934C6DA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93132" y="606287"/>
              <a:ext cx="1447800" cy="10033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68E6468-DF23-594B-A10C-2DB47F2F9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5920650" y="1088307"/>
              <a:ext cx="844726" cy="1431341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0F3C13B-7233-EA44-A1A7-F9A88043541B}"/>
                </a:ext>
              </a:extLst>
            </p:cNvPr>
            <p:cNvSpPr txBox="1"/>
            <p:nvPr/>
          </p:nvSpPr>
          <p:spPr>
            <a:xfrm>
              <a:off x="5842880" y="15990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masoni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D411524-D918-F84F-B560-59488382C4D7}"/>
              </a:ext>
            </a:extLst>
          </p:cNvPr>
          <p:cNvGrpSpPr/>
          <p:nvPr/>
        </p:nvGrpSpPr>
        <p:grpSpPr>
          <a:xfrm>
            <a:off x="1414826" y="2227460"/>
            <a:ext cx="1854200" cy="2466799"/>
            <a:chOff x="7556637" y="14218"/>
            <a:chExt cx="1854200" cy="2466799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C0FF011-1865-2141-9F61-FCC0A6B53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56637" y="490154"/>
              <a:ext cx="1854200" cy="102870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717B02C-CDE9-A54B-9F0E-27F819A1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56637" y="1452317"/>
              <a:ext cx="1765300" cy="10287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566D5B2-FD98-3246-988E-9282C9FD88C4}"/>
                </a:ext>
              </a:extLst>
            </p:cNvPr>
            <p:cNvSpPr txBox="1"/>
            <p:nvPr/>
          </p:nvSpPr>
          <p:spPr>
            <a:xfrm>
              <a:off x="7807304" y="14218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colonyi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7970625-6BA4-FF40-9FCC-218D84B0C713}"/>
              </a:ext>
            </a:extLst>
          </p:cNvPr>
          <p:cNvGrpSpPr/>
          <p:nvPr/>
        </p:nvGrpSpPr>
        <p:grpSpPr>
          <a:xfrm>
            <a:off x="3152715" y="2219681"/>
            <a:ext cx="1696237" cy="1307572"/>
            <a:chOff x="6630040" y="3706746"/>
            <a:chExt cx="1696237" cy="130757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E7D729E-245A-3548-BC51-F70C15EC0EFB}"/>
                </a:ext>
              </a:extLst>
            </p:cNvPr>
            <p:cNvSpPr txBox="1"/>
            <p:nvPr/>
          </p:nvSpPr>
          <p:spPr>
            <a:xfrm>
              <a:off x="6767324" y="3706746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quadrispinosa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4222C23-7A9E-854A-A19C-2B928B513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30040" y="3985618"/>
              <a:ext cx="1657350" cy="1028700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EA38F7A-4C84-354C-822E-68FCC3D1943E}"/>
              </a:ext>
            </a:extLst>
          </p:cNvPr>
          <p:cNvGrpSpPr/>
          <p:nvPr/>
        </p:nvGrpSpPr>
        <p:grpSpPr>
          <a:xfrm>
            <a:off x="4770396" y="2219681"/>
            <a:ext cx="1703931" cy="1364722"/>
            <a:chOff x="8247721" y="3706746"/>
            <a:chExt cx="1703931" cy="1364722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0BE5364-6D3B-C149-A46A-5D7A4EFBE93B}"/>
                </a:ext>
              </a:extLst>
            </p:cNvPr>
            <p:cNvSpPr txBox="1"/>
            <p:nvPr/>
          </p:nvSpPr>
          <p:spPr>
            <a:xfrm>
              <a:off x="8377310" y="3706746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compressa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B5CC207-46BC-0144-B70E-E991172E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47721" y="4042768"/>
              <a:ext cx="1577340" cy="102870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E1357C6-6C77-EF44-A49F-A187D55ED1BD}"/>
              </a:ext>
            </a:extLst>
          </p:cNvPr>
          <p:cNvGrpSpPr/>
          <p:nvPr/>
        </p:nvGrpSpPr>
        <p:grpSpPr>
          <a:xfrm>
            <a:off x="7383035" y="133286"/>
            <a:ext cx="1841500" cy="1606406"/>
            <a:chOff x="414025" y="4552119"/>
            <a:chExt cx="1841500" cy="1606406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C178D24-0FB0-2747-A8A0-FBF0C62930D6}"/>
                </a:ext>
              </a:extLst>
            </p:cNvPr>
            <p:cNvSpPr txBox="1"/>
            <p:nvPr/>
          </p:nvSpPr>
          <p:spPr>
            <a:xfrm>
              <a:off x="547604" y="4552119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absentia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E9A8C67-C365-4944-81B3-8BB4D20F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025" y="4977425"/>
              <a:ext cx="1841500" cy="1181100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F58F483-1935-0D45-99C1-038CCAE95827}"/>
              </a:ext>
            </a:extLst>
          </p:cNvPr>
          <p:cNvGrpSpPr/>
          <p:nvPr/>
        </p:nvGrpSpPr>
        <p:grpSpPr>
          <a:xfrm>
            <a:off x="7910754" y="2160156"/>
            <a:ext cx="1816100" cy="1528739"/>
            <a:chOff x="2335377" y="4552119"/>
            <a:chExt cx="1816100" cy="1528739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EA0148C-9477-CF42-A32F-B892978E2D7A}"/>
                </a:ext>
              </a:extLst>
            </p:cNvPr>
            <p:cNvSpPr txBox="1"/>
            <p:nvPr/>
          </p:nvSpPr>
          <p:spPr>
            <a:xfrm>
              <a:off x="2555465" y="4552119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miranda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F9934F53-68FD-914B-AFE1-9031ABBC9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35377" y="4899758"/>
              <a:ext cx="1816100" cy="1181100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ED3ABD3-5CE7-9744-8CFE-F114633AE027}"/>
              </a:ext>
            </a:extLst>
          </p:cNvPr>
          <p:cNvGrpSpPr/>
          <p:nvPr/>
        </p:nvGrpSpPr>
        <p:grpSpPr>
          <a:xfrm>
            <a:off x="3213970" y="3584821"/>
            <a:ext cx="1596012" cy="1366822"/>
            <a:chOff x="4151476" y="4552119"/>
            <a:chExt cx="1596012" cy="136682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7711C38-F255-6A42-95C2-1256C9CDA2D6}"/>
                </a:ext>
              </a:extLst>
            </p:cNvPr>
            <p:cNvSpPr txBox="1"/>
            <p:nvPr/>
          </p:nvSpPr>
          <p:spPr>
            <a:xfrm>
              <a:off x="4173146" y="4552119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cincta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5640B2E-F412-EF40-8422-CDCCB38EF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51476" y="4890241"/>
              <a:ext cx="1485900" cy="10287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C9F89AC-BE35-C64E-8CC8-D5444A4C77B9}"/>
              </a:ext>
            </a:extLst>
          </p:cNvPr>
          <p:cNvGrpSpPr/>
          <p:nvPr/>
        </p:nvGrpSpPr>
        <p:grpSpPr>
          <a:xfrm>
            <a:off x="9167182" y="141696"/>
            <a:ext cx="3021258" cy="1437224"/>
            <a:chOff x="9302364" y="409705"/>
            <a:chExt cx="3021258" cy="143722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596E1F-69DE-DE4C-803E-3A3B672B4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02364" y="627729"/>
              <a:ext cx="1778000" cy="12192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79E2EC-FBD6-7348-A704-8D010455FD2F}"/>
                </a:ext>
              </a:extLst>
            </p:cNvPr>
            <p:cNvSpPr txBox="1"/>
            <p:nvPr/>
          </p:nvSpPr>
          <p:spPr>
            <a:xfrm>
              <a:off x="9589757" y="409705"/>
              <a:ext cx="2467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formosa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1932, </a:t>
              </a:r>
              <a:r>
                <a:rPr lang="en-GB" sz="1200" dirty="0" err="1">
                  <a:latin typeface="+mj-lt"/>
                </a:rPr>
                <a:t>Harlton</a:t>
              </a:r>
              <a:r>
                <a:rPr lang="en-GB" sz="1200" dirty="0">
                  <a:latin typeface="+mj-lt"/>
                </a:rPr>
                <a:t> 1928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069C243-62C7-8540-B864-1DCC5D475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flipH="1">
              <a:off x="10741202" y="812846"/>
              <a:ext cx="1582420" cy="926846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C6634B-D704-7D48-B544-7471AA0DF26D}"/>
              </a:ext>
            </a:extLst>
          </p:cNvPr>
          <p:cNvGrpSpPr/>
          <p:nvPr/>
        </p:nvGrpSpPr>
        <p:grpSpPr>
          <a:xfrm>
            <a:off x="4302204" y="4920391"/>
            <a:ext cx="1729208" cy="2113441"/>
            <a:chOff x="6222823" y="2907251"/>
            <a:chExt cx="1336584" cy="1633575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1851698-A300-3542-AA7A-DC8E5ED5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flipH="1">
              <a:off x="6323201" y="3131133"/>
              <a:ext cx="1107694" cy="97205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083AADA-3576-4344-9534-AD9D820F5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flipH="1">
              <a:off x="6282011" y="3568768"/>
              <a:ext cx="1130300" cy="9720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B4051D2-8E16-804D-93D3-F33934B0F9F2}"/>
                </a:ext>
              </a:extLst>
            </p:cNvPr>
            <p:cNvSpPr txBox="1"/>
            <p:nvPr/>
          </p:nvSpPr>
          <p:spPr>
            <a:xfrm>
              <a:off x="6222823" y="2907251"/>
              <a:ext cx="1336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marginata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E97F710-9FD4-2240-9611-C4AC997CBE38}"/>
              </a:ext>
            </a:extLst>
          </p:cNvPr>
          <p:cNvGrpSpPr/>
          <p:nvPr/>
        </p:nvGrpSpPr>
        <p:grpSpPr>
          <a:xfrm>
            <a:off x="5613901" y="4895200"/>
            <a:ext cx="1869436" cy="2086229"/>
            <a:chOff x="8282338" y="2903490"/>
            <a:chExt cx="1444973" cy="1612542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9733CC1-2FE1-AB4A-97F4-AC6EEA5B2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flipH="1">
              <a:off x="8282338" y="3039435"/>
              <a:ext cx="1424178" cy="97205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DE3139F-FFC0-2E41-94C0-A07790392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flipH="1">
              <a:off x="8303133" y="3543974"/>
              <a:ext cx="1424178" cy="97205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81D9515-EB59-6B47-87D5-5B0E3B3ABE7E}"/>
                </a:ext>
              </a:extLst>
            </p:cNvPr>
            <p:cNvSpPr txBox="1"/>
            <p:nvPr/>
          </p:nvSpPr>
          <p:spPr>
            <a:xfrm>
              <a:off x="8435239" y="2903490"/>
              <a:ext cx="1232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torquata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ECF7A4-6E66-3A45-A593-82C6CEF70E55}"/>
              </a:ext>
            </a:extLst>
          </p:cNvPr>
          <p:cNvGrpSpPr/>
          <p:nvPr/>
        </p:nvGrpSpPr>
        <p:grpSpPr>
          <a:xfrm>
            <a:off x="7196007" y="4934719"/>
            <a:ext cx="1709300" cy="1965195"/>
            <a:chOff x="10387671" y="2917161"/>
            <a:chExt cx="1321196" cy="15189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FB3D997-C8BF-9343-BE10-BFEB48AFD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10504390" y="3199500"/>
              <a:ext cx="1085088" cy="79121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8A98D81-8370-244E-BB34-A3D4BB171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flipH="1">
              <a:off x="10488624" y="3735365"/>
              <a:ext cx="1085088" cy="700786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133F2F1-C34A-2C4E-BD63-A471674857E7}"/>
                </a:ext>
              </a:extLst>
            </p:cNvPr>
            <p:cNvSpPr txBox="1"/>
            <p:nvPr/>
          </p:nvSpPr>
          <p:spPr>
            <a:xfrm>
              <a:off x="10387671" y="2917161"/>
              <a:ext cx="1321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squamosa</a:t>
              </a: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8456A9B-729C-4444-B928-6ABDEF837F1E}"/>
              </a:ext>
            </a:extLst>
          </p:cNvPr>
          <p:cNvGrpSpPr/>
          <p:nvPr/>
        </p:nvGrpSpPr>
        <p:grpSpPr>
          <a:xfrm>
            <a:off x="191896" y="5039018"/>
            <a:ext cx="1609736" cy="1638364"/>
            <a:chOff x="4571189" y="5028074"/>
            <a:chExt cx="1609736" cy="1638364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625A9F3-72FD-E64A-AE9E-98ACBA0F0EB3}"/>
                </a:ext>
              </a:extLst>
            </p:cNvPr>
            <p:cNvSpPr txBox="1"/>
            <p:nvPr/>
          </p:nvSpPr>
          <p:spPr>
            <a:xfrm>
              <a:off x="4571189" y="5028074"/>
              <a:ext cx="160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overbrookensis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0A53E51-CA75-E945-8F8B-0BD858BE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4664561" y="5490448"/>
              <a:ext cx="1244600" cy="68580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7E30EEF2-302A-AA4F-B462-6A10DD9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52761" y="5980638"/>
              <a:ext cx="1168400" cy="685800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73EAA8D-CFBD-DC41-A1F8-B4C307791532}"/>
              </a:ext>
            </a:extLst>
          </p:cNvPr>
          <p:cNvGrpSpPr/>
          <p:nvPr/>
        </p:nvGrpSpPr>
        <p:grpSpPr>
          <a:xfrm>
            <a:off x="1764504" y="4962625"/>
            <a:ext cx="1291187" cy="1659575"/>
            <a:chOff x="8480688" y="5026492"/>
            <a:chExt cx="1291187" cy="1659575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17DE435-3008-494C-8E57-CEC16B0A0C61}"/>
                </a:ext>
              </a:extLst>
            </p:cNvPr>
            <p:cNvSpPr txBox="1"/>
            <p:nvPr/>
          </p:nvSpPr>
          <p:spPr>
            <a:xfrm>
              <a:off x="8480688" y="5026492"/>
              <a:ext cx="1291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ciscoensis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8B869B88-9F6F-7E4A-8FE5-47DBEBF0C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flipH="1">
              <a:off x="8679353" y="5426207"/>
              <a:ext cx="977900" cy="81280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62E8F26-082C-7E40-88A7-2FBDDCD0B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flipH="1">
              <a:off x="8608958" y="5873267"/>
              <a:ext cx="977900" cy="812800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0616CF7-E5D5-E543-AD74-32EE50BFC134}"/>
              </a:ext>
            </a:extLst>
          </p:cNvPr>
          <p:cNvGrpSpPr/>
          <p:nvPr/>
        </p:nvGrpSpPr>
        <p:grpSpPr>
          <a:xfrm>
            <a:off x="3101210" y="4938289"/>
            <a:ext cx="1374094" cy="1708685"/>
            <a:chOff x="10572547" y="4936722"/>
            <a:chExt cx="1374094" cy="1708685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43E6863-FF5C-2B48-B300-FA3497DCD5DD}"/>
                </a:ext>
              </a:extLst>
            </p:cNvPr>
            <p:cNvSpPr txBox="1"/>
            <p:nvPr/>
          </p:nvSpPr>
          <p:spPr>
            <a:xfrm>
              <a:off x="10572547" y="4936722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boggyensis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27B256E-DC6A-EC49-9CCD-91B4736C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flipH="1">
              <a:off x="10707743" y="5277912"/>
              <a:ext cx="977900" cy="81280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5F9AF2E-3AFD-DD4E-8301-928C3ABE5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10725366" y="5832607"/>
              <a:ext cx="977900" cy="812800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2EA2FBE-B786-7C45-AB80-7C5554710C9B}"/>
              </a:ext>
            </a:extLst>
          </p:cNvPr>
          <p:cNvGrpSpPr/>
          <p:nvPr/>
        </p:nvGrpSpPr>
        <p:grpSpPr>
          <a:xfrm>
            <a:off x="9918828" y="1505449"/>
            <a:ext cx="1854200" cy="1595134"/>
            <a:chOff x="682897" y="4095128"/>
            <a:chExt cx="1854200" cy="1595134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DC6C104-1414-EC46-BEB8-9DD36A1FCC22}"/>
                </a:ext>
              </a:extLst>
            </p:cNvPr>
            <p:cNvSpPr txBox="1"/>
            <p:nvPr/>
          </p:nvSpPr>
          <p:spPr>
            <a:xfrm>
              <a:off x="805162" y="4095128"/>
              <a:ext cx="135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Healdia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caneyensis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57384D6E-241E-404F-AF5B-9ADDE882D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flipH="1">
              <a:off x="682897" y="4521862"/>
              <a:ext cx="1854200" cy="11684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9B6A909-EEAB-9C44-92B8-C8BCA61ACB68}"/>
              </a:ext>
            </a:extLst>
          </p:cNvPr>
          <p:cNvGrpSpPr/>
          <p:nvPr/>
        </p:nvGrpSpPr>
        <p:grpSpPr>
          <a:xfrm>
            <a:off x="8854440" y="4793267"/>
            <a:ext cx="1374900" cy="2063250"/>
            <a:chOff x="2225181" y="440052"/>
            <a:chExt cx="1404865" cy="2108218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A42E9D9-B5F5-2B4F-9B29-75E1BE00BFB3}"/>
                </a:ext>
              </a:extLst>
            </p:cNvPr>
            <p:cNvSpPr txBox="1"/>
            <p:nvPr/>
          </p:nvSpPr>
          <p:spPr>
            <a:xfrm>
              <a:off x="2225181" y="440052"/>
              <a:ext cx="1269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obsolens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3F4CED78-D496-CE4C-8C0E-CD3F9A9C4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303868" y="899283"/>
              <a:ext cx="1256275" cy="904518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137523C7-6182-8141-AC81-4F5A53C5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309099" y="1843764"/>
              <a:ext cx="1320947" cy="704506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4C5CEBA-7112-F443-87E8-BEA2DD46AE93}"/>
              </a:ext>
            </a:extLst>
          </p:cNvPr>
          <p:cNvGrpSpPr/>
          <p:nvPr/>
        </p:nvGrpSpPr>
        <p:grpSpPr>
          <a:xfrm>
            <a:off x="10407319" y="4750619"/>
            <a:ext cx="1360919" cy="1821443"/>
            <a:chOff x="3565717" y="440052"/>
            <a:chExt cx="1390579" cy="186114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A4E45AD-F93C-F644-8F05-06F750C82F5C}"/>
                </a:ext>
              </a:extLst>
            </p:cNvPr>
            <p:cNvSpPr txBox="1"/>
            <p:nvPr/>
          </p:nvSpPr>
          <p:spPr>
            <a:xfrm>
              <a:off x="3565717" y="440052"/>
              <a:ext cx="1390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lentiformis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89EECC85-7DAC-1347-B246-6F9888DAE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692637" y="1686094"/>
              <a:ext cx="1186261" cy="615098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27C5F61-ABEB-0240-80F3-E687A459B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691762" y="936219"/>
              <a:ext cx="1120358" cy="746905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5A45634-4E93-C24C-BBAA-7B97112E1079}"/>
              </a:ext>
            </a:extLst>
          </p:cNvPr>
          <p:cNvGrpSpPr/>
          <p:nvPr/>
        </p:nvGrpSpPr>
        <p:grpSpPr>
          <a:xfrm>
            <a:off x="8258375" y="3559349"/>
            <a:ext cx="1494465" cy="1075037"/>
            <a:chOff x="5189895" y="418346"/>
            <a:chExt cx="1527036" cy="109846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B1E117B-D19D-264A-A144-D4D0C18F1824}"/>
                </a:ext>
              </a:extLst>
            </p:cNvPr>
            <p:cNvSpPr txBox="1"/>
            <p:nvPr/>
          </p:nvSpPr>
          <p:spPr>
            <a:xfrm>
              <a:off x="5189895" y="418346"/>
              <a:ext cx="1527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subangularis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949434E5-0BDB-324A-82BB-FC0AAF16F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360846" y="901715"/>
              <a:ext cx="1142325" cy="615098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088C098-DBF7-0542-AEA9-537B38840FEC}"/>
              </a:ext>
            </a:extLst>
          </p:cNvPr>
          <p:cNvGrpSpPr/>
          <p:nvPr/>
        </p:nvGrpSpPr>
        <p:grpSpPr>
          <a:xfrm>
            <a:off x="9696157" y="3196402"/>
            <a:ext cx="1145682" cy="1182535"/>
            <a:chOff x="6834132" y="418345"/>
            <a:chExt cx="1170651" cy="1208308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A3CCF3E-D96C-494A-992B-BEAD76404E10}"/>
                </a:ext>
              </a:extLst>
            </p:cNvPr>
            <p:cNvSpPr txBox="1"/>
            <p:nvPr/>
          </p:nvSpPr>
          <p:spPr>
            <a:xfrm>
              <a:off x="6856554" y="418345"/>
              <a:ext cx="11482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ackersi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2B9D088F-AF3B-CE42-94DB-BC431935C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834132" y="901716"/>
              <a:ext cx="1164293" cy="724937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7A5EFA9-7BB8-6344-A0BF-26FB0D3D8D5A}"/>
              </a:ext>
            </a:extLst>
          </p:cNvPr>
          <p:cNvGrpSpPr/>
          <p:nvPr/>
        </p:nvGrpSpPr>
        <p:grpSpPr>
          <a:xfrm>
            <a:off x="10883890" y="3179897"/>
            <a:ext cx="1258064" cy="1237803"/>
            <a:chOff x="8363015" y="418345"/>
            <a:chExt cx="1285483" cy="1264780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50536E1-13CE-D245-BF9F-BA3B9244D05D}"/>
                </a:ext>
              </a:extLst>
            </p:cNvPr>
            <p:cNvSpPr txBox="1"/>
            <p:nvPr/>
          </p:nvSpPr>
          <p:spPr>
            <a:xfrm>
              <a:off x="8363015" y="418345"/>
              <a:ext cx="1285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Healdia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concinna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D8226A10-F740-604A-8BD5-612C62D35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8378777" y="936220"/>
              <a:ext cx="1230197" cy="746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30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CE28A08-E67B-C54C-BECD-7A705F004BD7}"/>
              </a:ext>
            </a:extLst>
          </p:cNvPr>
          <p:cNvGrpSpPr/>
          <p:nvPr/>
        </p:nvGrpSpPr>
        <p:grpSpPr>
          <a:xfrm>
            <a:off x="145357" y="12673"/>
            <a:ext cx="1866900" cy="1695173"/>
            <a:chOff x="5626935" y="228297"/>
            <a:chExt cx="1866900" cy="16951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9CDB42-25B7-B74B-B323-9C90E5B65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6935" y="666170"/>
              <a:ext cx="1866900" cy="12573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4E8B29-7A05-774C-AEE5-E4C0A7AF33C7}"/>
                </a:ext>
              </a:extLst>
            </p:cNvPr>
            <p:cNvSpPr txBox="1"/>
            <p:nvPr/>
          </p:nvSpPr>
          <p:spPr>
            <a:xfrm>
              <a:off x="5746639" y="228297"/>
              <a:ext cx="1690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Amphissites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centronotus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49FD47-498C-D94A-946B-49B338283D93}"/>
              </a:ext>
            </a:extLst>
          </p:cNvPr>
          <p:cNvGrpSpPr/>
          <p:nvPr/>
        </p:nvGrpSpPr>
        <p:grpSpPr>
          <a:xfrm>
            <a:off x="2046972" y="-13735"/>
            <a:ext cx="1667059" cy="1330140"/>
            <a:chOff x="7805473" y="263130"/>
            <a:chExt cx="1667059" cy="13301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5ED4D9-1670-ED4E-A6B9-CEC7A7093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2536" y="666170"/>
              <a:ext cx="1270000" cy="9271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38C17F-F0C8-B147-8D35-D0C8CE71B544}"/>
                </a:ext>
              </a:extLst>
            </p:cNvPr>
            <p:cNvSpPr txBox="1"/>
            <p:nvPr/>
          </p:nvSpPr>
          <p:spPr>
            <a:xfrm>
              <a:off x="7805473" y="263130"/>
              <a:ext cx="1667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Amphissites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dattonensis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9AC67E-E0E3-0746-A07A-26D7D68AD5A1}"/>
              </a:ext>
            </a:extLst>
          </p:cNvPr>
          <p:cNvGrpSpPr/>
          <p:nvPr/>
        </p:nvGrpSpPr>
        <p:grpSpPr>
          <a:xfrm>
            <a:off x="3792130" y="-34697"/>
            <a:ext cx="1582997" cy="1310030"/>
            <a:chOff x="9894570" y="332936"/>
            <a:chExt cx="1582997" cy="13100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04AFB5-CD39-E048-8880-F69D8C17F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5889" y="715866"/>
              <a:ext cx="1422400" cy="9271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B47F1D-A81C-3E48-81D6-01430D4CFAA3}"/>
                </a:ext>
              </a:extLst>
            </p:cNvPr>
            <p:cNvSpPr txBox="1"/>
            <p:nvPr/>
          </p:nvSpPr>
          <p:spPr>
            <a:xfrm>
              <a:off x="9894570" y="332936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Amphissites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pinguis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9916CD-5152-144D-88D0-A96441DACDAD}"/>
              </a:ext>
            </a:extLst>
          </p:cNvPr>
          <p:cNvGrpSpPr/>
          <p:nvPr/>
        </p:nvGrpSpPr>
        <p:grpSpPr>
          <a:xfrm>
            <a:off x="5475267" y="0"/>
            <a:ext cx="1582997" cy="1343667"/>
            <a:chOff x="5933786" y="1272433"/>
            <a:chExt cx="1582997" cy="13436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05A005-184E-F243-AB21-05109F7B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74"/>
            <a:stretch/>
          </p:blipFill>
          <p:spPr>
            <a:xfrm>
              <a:off x="5955344" y="1663600"/>
              <a:ext cx="1504835" cy="9525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22EE5B-5FA9-1E44-AB9C-E7E167C1F4DA}"/>
                </a:ext>
              </a:extLst>
            </p:cNvPr>
            <p:cNvSpPr txBox="1"/>
            <p:nvPr/>
          </p:nvSpPr>
          <p:spPr>
            <a:xfrm>
              <a:off x="5933786" y="1272433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Amphissites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girtyi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F980F4F-B92B-3C47-B197-5E8F718551C6}"/>
              </a:ext>
            </a:extLst>
          </p:cNvPr>
          <p:cNvGrpSpPr/>
          <p:nvPr/>
        </p:nvGrpSpPr>
        <p:grpSpPr>
          <a:xfrm>
            <a:off x="7079822" y="-34512"/>
            <a:ext cx="2682973" cy="1993153"/>
            <a:chOff x="7910873" y="-7601"/>
            <a:chExt cx="2682973" cy="199315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730F78-1BF9-7E41-84B9-1D50DB5A1D10}"/>
                </a:ext>
              </a:extLst>
            </p:cNvPr>
            <p:cNvSpPr txBox="1"/>
            <p:nvPr/>
          </p:nvSpPr>
          <p:spPr>
            <a:xfrm>
              <a:off x="7910873" y="-7601"/>
              <a:ext cx="2562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Amphissites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irregularis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1932, Meagher 2012</a:t>
              </a:r>
              <a:endParaRPr lang="en-US" sz="1200" dirty="0">
                <a:latin typeface="+mj-lt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D6C987F-D566-FD41-BCA7-612056D6A5B4}"/>
                </a:ext>
              </a:extLst>
            </p:cNvPr>
            <p:cNvGrpSpPr/>
            <p:nvPr/>
          </p:nvGrpSpPr>
          <p:grpSpPr>
            <a:xfrm>
              <a:off x="7916471" y="288797"/>
              <a:ext cx="2677375" cy="1696755"/>
              <a:chOff x="7916471" y="288797"/>
              <a:chExt cx="2677375" cy="169675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C58E09F-53D8-6446-9F66-668575DE6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59030" y="414401"/>
                <a:ext cx="1358900" cy="8763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29FB363-CC5E-E741-9BB6-551834133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21567" y="288797"/>
                <a:ext cx="1372279" cy="1017997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6234145-926D-E44F-9A9A-F3AD076DC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9490527" y="934539"/>
                <a:ext cx="807423" cy="129460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B43AFEC-FAFF-3448-A6BE-261E0B786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8209530" y="913805"/>
                <a:ext cx="749955" cy="1336073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48DDE21-EF89-0140-98AB-917B2B7AB52D}"/>
              </a:ext>
            </a:extLst>
          </p:cNvPr>
          <p:cNvGrpSpPr/>
          <p:nvPr/>
        </p:nvGrpSpPr>
        <p:grpSpPr>
          <a:xfrm>
            <a:off x="10013870" y="-13735"/>
            <a:ext cx="1917700" cy="2400670"/>
            <a:chOff x="480420" y="368803"/>
            <a:chExt cx="1917700" cy="240067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1FA7A73-7ECA-BC47-A9F3-71DF1D46A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420" y="727763"/>
              <a:ext cx="1917700" cy="114300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EC5AE48-B512-D843-858D-1070CEF3F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801290" y="1385173"/>
              <a:ext cx="1079500" cy="168910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97D005-F5C3-EA4D-A90A-DFC3941188D4}"/>
                </a:ext>
              </a:extLst>
            </p:cNvPr>
            <p:cNvSpPr txBox="1"/>
            <p:nvPr/>
          </p:nvSpPr>
          <p:spPr>
            <a:xfrm>
              <a:off x="480420" y="368803"/>
              <a:ext cx="17212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Amphyssites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centronotus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E1D973C-1303-204B-95AA-7C5CBC7C1D25}"/>
              </a:ext>
            </a:extLst>
          </p:cNvPr>
          <p:cNvGrpSpPr/>
          <p:nvPr/>
        </p:nvGrpSpPr>
        <p:grpSpPr>
          <a:xfrm>
            <a:off x="145357" y="1727809"/>
            <a:ext cx="1817870" cy="1417233"/>
            <a:chOff x="8075727" y="2066104"/>
            <a:chExt cx="1817870" cy="141723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C1ED0FE-BB4E-A645-8706-0A7D24FFF512}"/>
                </a:ext>
              </a:extLst>
            </p:cNvPr>
            <p:cNvSpPr txBox="1"/>
            <p:nvPr/>
          </p:nvSpPr>
          <p:spPr>
            <a:xfrm>
              <a:off x="8075727" y="2066104"/>
              <a:ext cx="1817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Amphissites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simplicissimus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F5E6A67-FC72-BF47-955D-9DB0AFAF5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89584" y="2248897"/>
              <a:ext cx="1645920" cy="123444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952178-F6A4-2F42-B26A-DABE498D13C6}"/>
              </a:ext>
            </a:extLst>
          </p:cNvPr>
          <p:cNvGrpSpPr/>
          <p:nvPr/>
        </p:nvGrpSpPr>
        <p:grpSpPr>
          <a:xfrm>
            <a:off x="158942" y="3259144"/>
            <a:ext cx="1790700" cy="1447914"/>
            <a:chOff x="5677592" y="496930"/>
            <a:chExt cx="1790700" cy="1447914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E928491-4314-244A-8AF1-D8F168F1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77592" y="687544"/>
              <a:ext cx="1790700" cy="125730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25BEB1B-F044-504C-A9D7-6ACE94A2509E}"/>
                </a:ext>
              </a:extLst>
            </p:cNvPr>
            <p:cNvSpPr txBox="1"/>
            <p:nvPr/>
          </p:nvSpPr>
          <p:spPr>
            <a:xfrm>
              <a:off x="5812059" y="496930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Kirkbyella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typa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08EAB31-66B1-7A43-9B3F-41B88797A705}"/>
              </a:ext>
            </a:extLst>
          </p:cNvPr>
          <p:cNvGrpSpPr/>
          <p:nvPr/>
        </p:nvGrpSpPr>
        <p:grpSpPr>
          <a:xfrm>
            <a:off x="10504514" y="4981917"/>
            <a:ext cx="1613388" cy="1459921"/>
            <a:chOff x="3231211" y="1740482"/>
            <a:chExt cx="1613388" cy="145992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3270547-FA21-6246-8C20-393E5BEE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31211" y="1955803"/>
              <a:ext cx="1612900" cy="124460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2A6CBBF-D854-FA44-A809-84FFC37A493D}"/>
                </a:ext>
              </a:extLst>
            </p:cNvPr>
            <p:cNvSpPr txBox="1"/>
            <p:nvPr/>
          </p:nvSpPr>
          <p:spPr>
            <a:xfrm>
              <a:off x="3261602" y="1740482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Cornigella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minuta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3D65EA7-1778-A04D-9725-CC2A50C74C3F}"/>
              </a:ext>
            </a:extLst>
          </p:cNvPr>
          <p:cNvGrpSpPr/>
          <p:nvPr/>
        </p:nvGrpSpPr>
        <p:grpSpPr>
          <a:xfrm>
            <a:off x="9018986" y="5024977"/>
            <a:ext cx="1645472" cy="1373591"/>
            <a:chOff x="2862029" y="4667758"/>
            <a:chExt cx="1645472" cy="1373591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03398C6-0712-9341-BC0F-8510B09D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62029" y="4961849"/>
              <a:ext cx="1397000" cy="10795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450A64-A380-4341-867B-E8C53CF0ACE7}"/>
                </a:ext>
              </a:extLst>
            </p:cNvPr>
            <p:cNvSpPr txBox="1"/>
            <p:nvPr/>
          </p:nvSpPr>
          <p:spPr>
            <a:xfrm>
              <a:off x="2924504" y="4667758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Cornigella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longispina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1A5D629-2325-FC43-A8CB-A48BE85AFF8B}"/>
              </a:ext>
            </a:extLst>
          </p:cNvPr>
          <p:cNvGrpSpPr/>
          <p:nvPr/>
        </p:nvGrpSpPr>
        <p:grpSpPr>
          <a:xfrm>
            <a:off x="8181664" y="2404029"/>
            <a:ext cx="3429195" cy="2321751"/>
            <a:chOff x="2333934" y="627221"/>
            <a:chExt cx="3429195" cy="2321751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559D666-3FDC-EC43-8362-DD3E24228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2822884" y="1405922"/>
              <a:ext cx="965200" cy="194310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41A42C7-2D65-CA48-8C67-D5E2561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5400000">
              <a:off x="4264529" y="1450372"/>
              <a:ext cx="1054100" cy="19431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4C851FE-52C3-5148-B50F-F23C803F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17292" y="952865"/>
              <a:ext cx="1803400" cy="125730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0715E41-E4C0-1B46-AEDC-4B2CDC2702CA}"/>
                </a:ext>
              </a:extLst>
            </p:cNvPr>
            <p:cNvSpPr txBox="1"/>
            <p:nvPr/>
          </p:nvSpPr>
          <p:spPr>
            <a:xfrm>
              <a:off x="3285631" y="627221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Girtyites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spinosus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483229B-F65A-F045-8193-59A97C5B44AB}"/>
              </a:ext>
            </a:extLst>
          </p:cNvPr>
          <p:cNvGrpSpPr/>
          <p:nvPr/>
        </p:nvGrpSpPr>
        <p:grpSpPr>
          <a:xfrm>
            <a:off x="5724200" y="5147960"/>
            <a:ext cx="1617146" cy="1116986"/>
            <a:chOff x="6501318" y="2755013"/>
            <a:chExt cx="1617146" cy="1116986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F63E8EFE-A546-B746-B09E-14FAB4D7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501318" y="2792499"/>
              <a:ext cx="1511300" cy="10795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E2E733D-F87F-6842-B81E-B798EB052314}"/>
                </a:ext>
              </a:extLst>
            </p:cNvPr>
            <p:cNvSpPr txBox="1"/>
            <p:nvPr/>
          </p:nvSpPr>
          <p:spPr>
            <a:xfrm>
              <a:off x="6535467" y="2755013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Moorites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parallela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D7907BD-AC80-1343-B4BA-FE9A451B27F2}"/>
              </a:ext>
            </a:extLst>
          </p:cNvPr>
          <p:cNvGrpSpPr/>
          <p:nvPr/>
        </p:nvGrpSpPr>
        <p:grpSpPr>
          <a:xfrm>
            <a:off x="4160082" y="5086584"/>
            <a:ext cx="1635815" cy="1207430"/>
            <a:chOff x="9745768" y="2939431"/>
            <a:chExt cx="1635815" cy="120743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124B739-17EB-014A-A42C-8E17DB8BC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9745768" y="3067361"/>
              <a:ext cx="1511300" cy="107950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AFDA6E6-EF6B-F143-857F-5B053EDFD350}"/>
                </a:ext>
              </a:extLst>
            </p:cNvPr>
            <p:cNvSpPr txBox="1"/>
            <p:nvPr/>
          </p:nvSpPr>
          <p:spPr>
            <a:xfrm>
              <a:off x="9798586" y="2939431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Moorites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minutus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B9E2DAA-8CFD-2841-BDF2-FF949955DF48}"/>
              </a:ext>
            </a:extLst>
          </p:cNvPr>
          <p:cNvGrpSpPr/>
          <p:nvPr/>
        </p:nvGrpSpPr>
        <p:grpSpPr>
          <a:xfrm>
            <a:off x="7327190" y="5025924"/>
            <a:ext cx="1645973" cy="2057096"/>
            <a:chOff x="8796543" y="1153020"/>
            <a:chExt cx="1645973" cy="2057096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E9B981-6E71-504F-BB89-FE2281A2AF1B}"/>
                </a:ext>
              </a:extLst>
            </p:cNvPr>
            <p:cNvGrpSpPr/>
            <p:nvPr/>
          </p:nvGrpSpPr>
          <p:grpSpPr>
            <a:xfrm>
              <a:off x="8796543" y="1153020"/>
              <a:ext cx="1645973" cy="1340921"/>
              <a:chOff x="8118464" y="2685391"/>
              <a:chExt cx="1645973" cy="1340921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29E6A338-A9AE-AB4F-8F36-7D234C2FB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18464" y="2946812"/>
                <a:ext cx="1511300" cy="1079500"/>
              </a:xfrm>
              <a:prstGeom prst="rect">
                <a:avLst/>
              </a:prstGeom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0A77E8B-3993-F744-A4A9-DB2EE1F685ED}"/>
                  </a:ext>
                </a:extLst>
              </p:cNvPr>
              <p:cNvSpPr txBox="1"/>
              <p:nvPr/>
            </p:nvSpPr>
            <p:spPr>
              <a:xfrm>
                <a:off x="8181440" y="2685391"/>
                <a:ext cx="15829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i="1" dirty="0" err="1">
                    <a:latin typeface="+mj-lt"/>
                  </a:rPr>
                  <a:t>Moorites</a:t>
                </a:r>
                <a:r>
                  <a:rPr lang="en-GB" sz="1200" i="1" dirty="0">
                    <a:latin typeface="+mj-lt"/>
                  </a:rPr>
                  <a:t> </a:t>
                </a:r>
                <a:r>
                  <a:rPr lang="en-GB" sz="1200" i="1" dirty="0" err="1">
                    <a:latin typeface="+mj-lt"/>
                  </a:rPr>
                  <a:t>hewetti</a:t>
                </a:r>
                <a:endParaRPr lang="en-GB" sz="1200" i="1" dirty="0">
                  <a:latin typeface="+mj-lt"/>
                </a:endParaRPr>
              </a:p>
              <a:p>
                <a:pPr algn="ctr"/>
                <a:r>
                  <a:rPr lang="en-GB" sz="1200" dirty="0" err="1">
                    <a:latin typeface="+mj-lt"/>
                  </a:rPr>
                  <a:t>Coryell</a:t>
                </a:r>
                <a:r>
                  <a:rPr lang="en-GB" sz="1200" dirty="0">
                    <a:latin typeface="+mj-lt"/>
                  </a:rPr>
                  <a:t> &amp; Sample 1932</a:t>
                </a:r>
              </a:p>
              <a:p>
                <a:pPr algn="ctr"/>
                <a:r>
                  <a:rPr lang="en-GB" sz="1200" dirty="0" err="1">
                    <a:latin typeface="+mj-lt"/>
                  </a:rPr>
                  <a:t>Coryell</a:t>
                </a:r>
                <a:r>
                  <a:rPr lang="en-GB" sz="1200" dirty="0">
                    <a:latin typeface="+mj-lt"/>
                  </a:rPr>
                  <a:t> &amp; Billings 1932</a:t>
                </a:r>
                <a:endParaRPr lang="en-US" sz="1200" dirty="0">
                  <a:latin typeface="+mj-lt"/>
                </a:endParaRPr>
              </a:p>
            </p:txBody>
          </p:sp>
        </p:grp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7F7B64A-92B2-4A4B-941D-629FCB83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979757" y="2246407"/>
              <a:ext cx="1307891" cy="96370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B067EB1-1F08-DD4F-BA20-4B310FB6650D}"/>
              </a:ext>
            </a:extLst>
          </p:cNvPr>
          <p:cNvGrpSpPr/>
          <p:nvPr/>
        </p:nvGrpSpPr>
        <p:grpSpPr>
          <a:xfrm>
            <a:off x="1737250" y="5066631"/>
            <a:ext cx="2577085" cy="1739157"/>
            <a:chOff x="3406631" y="1193447"/>
            <a:chExt cx="2577085" cy="1739157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1B46B0A-030F-2E43-AED1-DF1AA3630119}"/>
                </a:ext>
              </a:extLst>
            </p:cNvPr>
            <p:cNvGrpSpPr/>
            <p:nvPr/>
          </p:nvGrpSpPr>
          <p:grpSpPr>
            <a:xfrm>
              <a:off x="3445328" y="1193447"/>
              <a:ext cx="2538388" cy="1227383"/>
              <a:chOff x="2665123" y="2131862"/>
              <a:chExt cx="3384515" cy="1636510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E0FBF55-9D82-4447-931D-731535ABAF1B}"/>
                  </a:ext>
                </a:extLst>
              </p:cNvPr>
              <p:cNvSpPr txBox="1"/>
              <p:nvPr/>
            </p:nvSpPr>
            <p:spPr>
              <a:xfrm>
                <a:off x="2665123" y="2131862"/>
                <a:ext cx="338451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dirty="0" err="1">
                    <a:latin typeface="+mj-lt"/>
                    <a:cs typeface="Arial" panose="020B0604020202020204" pitchFamily="34" charset="0"/>
                  </a:rPr>
                  <a:t>Moorites</a:t>
                </a:r>
                <a:r>
                  <a:rPr lang="en-US" sz="1200" i="1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200" i="1" dirty="0" err="1">
                    <a:latin typeface="+mj-lt"/>
                    <a:cs typeface="Arial" panose="020B0604020202020204" pitchFamily="34" charset="0"/>
                  </a:rPr>
                  <a:t>minutus</a:t>
                </a:r>
                <a:endParaRPr lang="en-US" sz="1200" i="1" dirty="0">
                  <a:latin typeface="+mj-lt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200" dirty="0">
                    <a:latin typeface="+mj-lt"/>
                    <a:cs typeface="Arial" panose="020B0604020202020204" pitchFamily="34" charset="0"/>
                  </a:rPr>
                  <a:t>Meagher 2012, Coryell &amp; Billings 1932</a:t>
                </a: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11C14CFA-3FBF-7C41-AE89-8246B06AF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2803971" y="2738646"/>
                <a:ext cx="1397000" cy="749300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19D324CB-778B-0641-9EB0-4C7886A0C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00971" y="3158772"/>
                <a:ext cx="1536700" cy="60960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0B40584F-3725-F34C-AC07-5707DD405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00971" y="2697107"/>
                <a:ext cx="1549400" cy="482600"/>
              </a:xfrm>
              <a:prstGeom prst="rect">
                <a:avLst/>
              </a:prstGeom>
            </p:spPr>
          </p:pic>
        </p:grp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034BD9E-89A6-6348-87F9-FDD40C6D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406631" y="1968895"/>
              <a:ext cx="1307891" cy="963709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532B8DC-76D6-A64F-80A2-F1CDAF514740}"/>
              </a:ext>
            </a:extLst>
          </p:cNvPr>
          <p:cNvGrpSpPr/>
          <p:nvPr/>
        </p:nvGrpSpPr>
        <p:grpSpPr>
          <a:xfrm>
            <a:off x="104022" y="4981917"/>
            <a:ext cx="1734337" cy="1312097"/>
            <a:chOff x="6021940" y="2066104"/>
            <a:chExt cx="1734337" cy="1312097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9A2EDE6-3905-6B4D-B3E3-C585C50013DA}"/>
                </a:ext>
              </a:extLst>
            </p:cNvPr>
            <p:cNvSpPr txBox="1"/>
            <p:nvPr/>
          </p:nvSpPr>
          <p:spPr>
            <a:xfrm>
              <a:off x="6197324" y="2066104"/>
              <a:ext cx="1558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Moorites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truncatus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EE903A7-FFF5-824D-8800-7AD157830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021940" y="2349501"/>
              <a:ext cx="1645920" cy="1028700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23D5F3D-A485-1C45-95D6-3D1AFA06B61A}"/>
              </a:ext>
            </a:extLst>
          </p:cNvPr>
          <p:cNvGrpSpPr/>
          <p:nvPr/>
        </p:nvGrpSpPr>
        <p:grpSpPr>
          <a:xfrm>
            <a:off x="1888479" y="1441454"/>
            <a:ext cx="1975475" cy="2265089"/>
            <a:chOff x="8299090" y="1424862"/>
            <a:chExt cx="1576875" cy="1808052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0409F6A3-0526-4F41-9266-A20C3CA9C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8306054" y="1624228"/>
              <a:ext cx="1424178" cy="972058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D3ACF402-D8BF-DE4C-B097-A76382C9C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flipH="1">
              <a:off x="8299090" y="2260856"/>
              <a:ext cx="1424178" cy="972058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D13D102-933C-9A41-8D3E-91DD4687876E}"/>
                </a:ext>
              </a:extLst>
            </p:cNvPr>
            <p:cNvSpPr txBox="1"/>
            <p:nvPr/>
          </p:nvSpPr>
          <p:spPr>
            <a:xfrm>
              <a:off x="8323744" y="1424862"/>
              <a:ext cx="1552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Amphissites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ciscoensis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AFE269-C01D-4C4B-AEFD-A6EC93AE78CE}"/>
              </a:ext>
            </a:extLst>
          </p:cNvPr>
          <p:cNvGrpSpPr/>
          <p:nvPr/>
        </p:nvGrpSpPr>
        <p:grpSpPr>
          <a:xfrm>
            <a:off x="5181686" y="1473452"/>
            <a:ext cx="1804910" cy="1279681"/>
            <a:chOff x="2447399" y="1765274"/>
            <a:chExt cx="1444295" cy="102400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497AE4D-AB00-384A-9CCF-B7B52A224556}"/>
                </a:ext>
              </a:extLst>
            </p:cNvPr>
            <p:cNvSpPr txBox="1"/>
            <p:nvPr/>
          </p:nvSpPr>
          <p:spPr>
            <a:xfrm>
              <a:off x="2447399" y="1765274"/>
              <a:ext cx="1417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Amphissites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roundyi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8FD8CAA-DD78-904B-B53A-E9042F85F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545494" y="2179679"/>
              <a:ext cx="1346200" cy="60960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D1A34B8-FCE8-B44D-8B7E-161CAFFA29EB}"/>
              </a:ext>
            </a:extLst>
          </p:cNvPr>
          <p:cNvGrpSpPr/>
          <p:nvPr/>
        </p:nvGrpSpPr>
        <p:grpSpPr>
          <a:xfrm>
            <a:off x="3404372" y="1463214"/>
            <a:ext cx="2193634" cy="1746835"/>
            <a:chOff x="4023957" y="1765274"/>
            <a:chExt cx="1755353" cy="1397823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ACC64B2-8771-944E-906D-D27074211C17}"/>
                </a:ext>
              </a:extLst>
            </p:cNvPr>
            <p:cNvSpPr txBox="1"/>
            <p:nvPr/>
          </p:nvSpPr>
          <p:spPr>
            <a:xfrm>
              <a:off x="4023957" y="1765274"/>
              <a:ext cx="1755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Amphissites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allerismoides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A6AB772-0887-9E48-A931-76924726A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2888" y="2553497"/>
              <a:ext cx="1346200" cy="60960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6A76BBB-91EE-EF42-927B-DCAAC84B6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331902" y="2091832"/>
              <a:ext cx="12700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12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FB530E-DC58-4A4D-8CE6-73C32ECB3377}"/>
              </a:ext>
            </a:extLst>
          </p:cNvPr>
          <p:cNvGrpSpPr/>
          <p:nvPr/>
        </p:nvGrpSpPr>
        <p:grpSpPr>
          <a:xfrm>
            <a:off x="1799436" y="282170"/>
            <a:ext cx="1626483" cy="1671574"/>
            <a:chOff x="2095793" y="3793594"/>
            <a:chExt cx="1626483" cy="16715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A42B69-74E6-8041-B7DD-D49019CD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095793" y="4220568"/>
              <a:ext cx="1612900" cy="12446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7797E5-D1FF-AD42-A2BC-5BB12E6B2492}"/>
                </a:ext>
              </a:extLst>
            </p:cNvPr>
            <p:cNvSpPr txBox="1"/>
            <p:nvPr/>
          </p:nvSpPr>
          <p:spPr>
            <a:xfrm>
              <a:off x="2139279" y="379359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bulbosa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7D6489-D318-BE4F-AF04-5C392FC8B70D}"/>
              </a:ext>
            </a:extLst>
          </p:cNvPr>
          <p:cNvGrpSpPr/>
          <p:nvPr/>
        </p:nvGrpSpPr>
        <p:grpSpPr>
          <a:xfrm>
            <a:off x="3671972" y="262338"/>
            <a:ext cx="1778229" cy="1744384"/>
            <a:chOff x="3625283" y="3793594"/>
            <a:chExt cx="1778229" cy="17443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5B7F4F-9D54-554B-BD56-E7AEAD234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86"/>
            <a:stretch/>
          </p:blipFill>
          <p:spPr>
            <a:xfrm flipH="1">
              <a:off x="3625283" y="4204478"/>
              <a:ext cx="1778229" cy="13335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357BBB-7587-9346-B6F4-3F78AD716471}"/>
                </a:ext>
              </a:extLst>
            </p:cNvPr>
            <p:cNvSpPr txBox="1"/>
            <p:nvPr/>
          </p:nvSpPr>
          <p:spPr>
            <a:xfrm>
              <a:off x="3772253" y="379359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harltoni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00ED92-0AAB-8541-AB51-F2DABDB695AF}"/>
              </a:ext>
            </a:extLst>
          </p:cNvPr>
          <p:cNvGrpSpPr/>
          <p:nvPr/>
        </p:nvGrpSpPr>
        <p:grpSpPr>
          <a:xfrm>
            <a:off x="5483679" y="282170"/>
            <a:ext cx="1582997" cy="1432679"/>
            <a:chOff x="5527631" y="3913937"/>
            <a:chExt cx="1582997" cy="1432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1220B2-7F37-724A-9E69-CB2EF5CE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563479" y="4267116"/>
              <a:ext cx="1511300" cy="107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CE3610-ABC9-9B4E-9B2F-59CDB231BF70}"/>
                </a:ext>
              </a:extLst>
            </p:cNvPr>
            <p:cNvSpPr txBox="1"/>
            <p:nvPr/>
          </p:nvSpPr>
          <p:spPr>
            <a:xfrm>
              <a:off x="5527631" y="3913937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digitata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63AD1-5630-0C4F-95D8-346DA86E1020}"/>
              </a:ext>
            </a:extLst>
          </p:cNvPr>
          <p:cNvGrpSpPr/>
          <p:nvPr/>
        </p:nvGrpSpPr>
        <p:grpSpPr>
          <a:xfrm>
            <a:off x="0" y="204228"/>
            <a:ext cx="1933826" cy="3342014"/>
            <a:chOff x="8047805" y="53442"/>
            <a:chExt cx="1933826" cy="33420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CB02AF-0C13-8845-8807-2CFA48896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031" y="322405"/>
              <a:ext cx="1752600" cy="1168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D11A7-A327-C34E-A15E-54E11C940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8238305" y="1858756"/>
              <a:ext cx="1346200" cy="1727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9EB235-3F59-5144-BA77-645934E2B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037166">
              <a:off x="8341618" y="1057633"/>
              <a:ext cx="1346200" cy="1727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BD28D-F241-6A47-AA14-1114143E547D}"/>
                </a:ext>
              </a:extLst>
            </p:cNvPr>
            <p:cNvSpPr txBox="1"/>
            <p:nvPr/>
          </p:nvSpPr>
          <p:spPr>
            <a:xfrm>
              <a:off x="8201921" y="53442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kellettae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2B9E13-DEB7-A245-A47D-CE30B3DB97F2}"/>
              </a:ext>
            </a:extLst>
          </p:cNvPr>
          <p:cNvGrpSpPr/>
          <p:nvPr/>
        </p:nvGrpSpPr>
        <p:grpSpPr>
          <a:xfrm>
            <a:off x="78370" y="3472393"/>
            <a:ext cx="1989328" cy="2433217"/>
            <a:chOff x="8242637" y="-24467"/>
            <a:chExt cx="1989328" cy="24332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66C620-E477-AF4E-8D47-49006B98D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2637" y="420438"/>
              <a:ext cx="1989328" cy="10850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9718C8-9A8C-3B48-AB05-DFAC84CF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2637" y="1233238"/>
              <a:ext cx="1989328" cy="1175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DE883C-0ABF-E949-BB94-BDF9C19DAA48}"/>
                </a:ext>
              </a:extLst>
            </p:cNvPr>
            <p:cNvSpPr txBox="1"/>
            <p:nvPr/>
          </p:nvSpPr>
          <p:spPr>
            <a:xfrm>
              <a:off x="8638689" y="-24467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radlerae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F0E00D-8032-EB45-9766-EC85FF362D07}"/>
              </a:ext>
            </a:extLst>
          </p:cNvPr>
          <p:cNvGrpSpPr/>
          <p:nvPr/>
        </p:nvGrpSpPr>
        <p:grpSpPr>
          <a:xfrm>
            <a:off x="1933826" y="3546243"/>
            <a:ext cx="1587500" cy="1234133"/>
            <a:chOff x="6524557" y="517312"/>
            <a:chExt cx="1587500" cy="12341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EF2C50-0327-1944-99B7-2005E119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524557" y="900545"/>
              <a:ext cx="1587500" cy="8509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B75B08-6F37-6243-A9DB-F02E7BA912F4}"/>
                </a:ext>
              </a:extLst>
            </p:cNvPr>
            <p:cNvSpPr txBox="1"/>
            <p:nvPr/>
          </p:nvSpPr>
          <p:spPr>
            <a:xfrm>
              <a:off x="6743470" y="517312"/>
              <a:ext cx="1149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buehleri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CD8F0F-C84B-A149-AB86-2B46A3ABD678}"/>
              </a:ext>
            </a:extLst>
          </p:cNvPr>
          <p:cNvGrpSpPr/>
          <p:nvPr/>
        </p:nvGrpSpPr>
        <p:grpSpPr>
          <a:xfrm>
            <a:off x="3582214" y="3571415"/>
            <a:ext cx="1676400" cy="1386534"/>
            <a:chOff x="8059234" y="517311"/>
            <a:chExt cx="1676400" cy="138653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E78EF16-E216-6940-858B-B5A076B1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59234" y="900545"/>
              <a:ext cx="1676400" cy="10033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90B165-D4C9-B94B-A00F-B992594D3B63}"/>
                </a:ext>
              </a:extLst>
            </p:cNvPr>
            <p:cNvSpPr txBox="1"/>
            <p:nvPr/>
          </p:nvSpPr>
          <p:spPr>
            <a:xfrm>
              <a:off x="8116379" y="517311"/>
              <a:ext cx="14795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fortscottensis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0DF8A1-7897-DF45-B906-6DDB4A0A8ADE}"/>
              </a:ext>
            </a:extLst>
          </p:cNvPr>
          <p:cNvGrpSpPr/>
          <p:nvPr/>
        </p:nvGrpSpPr>
        <p:grpSpPr>
          <a:xfrm>
            <a:off x="1878104" y="4947936"/>
            <a:ext cx="1676400" cy="1170634"/>
            <a:chOff x="9440743" y="517311"/>
            <a:chExt cx="1676400" cy="117063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4C00DF-53C1-174A-AD3F-9F3A0C760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40743" y="900545"/>
              <a:ext cx="1676400" cy="787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7107C4-8779-8E43-A25E-259B1888EB1C}"/>
                </a:ext>
              </a:extLst>
            </p:cNvPr>
            <p:cNvSpPr txBox="1"/>
            <p:nvPr/>
          </p:nvSpPr>
          <p:spPr>
            <a:xfrm>
              <a:off x="9682811" y="517311"/>
              <a:ext cx="1117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bassleri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1DEF59-1624-914D-9204-6DDEFD7FB4DB}"/>
              </a:ext>
            </a:extLst>
          </p:cNvPr>
          <p:cNvGrpSpPr/>
          <p:nvPr/>
        </p:nvGrpSpPr>
        <p:grpSpPr>
          <a:xfrm>
            <a:off x="3237787" y="4947935"/>
            <a:ext cx="1676400" cy="1234134"/>
            <a:chOff x="10765107" y="517311"/>
            <a:chExt cx="1676400" cy="12341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CFA5662-203E-904B-B04D-67F1C96D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65107" y="748145"/>
              <a:ext cx="1676400" cy="10033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F90E2C-E098-0845-BE23-F7851162275A}"/>
                </a:ext>
              </a:extLst>
            </p:cNvPr>
            <p:cNvSpPr txBox="1"/>
            <p:nvPr/>
          </p:nvSpPr>
          <p:spPr>
            <a:xfrm>
              <a:off x="11127896" y="517311"/>
              <a:ext cx="1024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ulrichi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375D4F-E29A-0F4E-8061-24DBF5593F17}"/>
              </a:ext>
            </a:extLst>
          </p:cNvPr>
          <p:cNvGrpSpPr/>
          <p:nvPr/>
        </p:nvGrpSpPr>
        <p:grpSpPr>
          <a:xfrm>
            <a:off x="9980515" y="282170"/>
            <a:ext cx="1714500" cy="1224994"/>
            <a:chOff x="2209675" y="325453"/>
            <a:chExt cx="1714500" cy="122499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C6CE58-6630-3843-BEFA-C840AFBA4875}"/>
                </a:ext>
              </a:extLst>
            </p:cNvPr>
            <p:cNvSpPr txBox="1"/>
            <p:nvPr/>
          </p:nvSpPr>
          <p:spPr>
            <a:xfrm>
              <a:off x="2545494" y="325453"/>
              <a:ext cx="123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Ulrichia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montosa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5C1B763-9812-1845-AD41-87D21F4E2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2209675" y="712247"/>
              <a:ext cx="1714500" cy="8382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E4EA2D8-DF51-6142-A344-C2267E9F1A47}"/>
              </a:ext>
            </a:extLst>
          </p:cNvPr>
          <p:cNvGrpSpPr/>
          <p:nvPr/>
        </p:nvGrpSpPr>
        <p:grpSpPr>
          <a:xfrm>
            <a:off x="5016576" y="3576088"/>
            <a:ext cx="2030452" cy="2424545"/>
            <a:chOff x="6097916" y="132828"/>
            <a:chExt cx="2256580" cy="269456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9FB20AC-2929-DE48-8AB8-2066B5C9C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97916" y="1468491"/>
              <a:ext cx="2184400" cy="13589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2372071-B230-6549-B313-A98E5D0E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70096" y="644923"/>
              <a:ext cx="2184400" cy="11303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07DF17-A4E8-AF44-8475-0E2344BE2558}"/>
                </a:ext>
              </a:extLst>
            </p:cNvPr>
            <p:cNvSpPr txBox="1"/>
            <p:nvPr/>
          </p:nvSpPr>
          <p:spPr>
            <a:xfrm>
              <a:off x="6570572" y="132828"/>
              <a:ext cx="1439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grahamensis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3E73186-4A19-CA46-B9E0-9D752A259F39}"/>
              </a:ext>
            </a:extLst>
          </p:cNvPr>
          <p:cNvGrpSpPr/>
          <p:nvPr/>
        </p:nvGrpSpPr>
        <p:grpSpPr>
          <a:xfrm>
            <a:off x="6820006" y="3583907"/>
            <a:ext cx="2136915" cy="1804136"/>
            <a:chOff x="8184327" y="61166"/>
            <a:chExt cx="2374900" cy="200506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8DB49B3-E017-7F42-B130-6EAB75E5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8184327" y="554926"/>
              <a:ext cx="2374900" cy="15113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D81539-498B-CD4A-B3CE-C42AEEB8C740}"/>
                </a:ext>
              </a:extLst>
            </p:cNvPr>
            <p:cNvSpPr txBox="1"/>
            <p:nvPr/>
          </p:nvSpPr>
          <p:spPr>
            <a:xfrm>
              <a:off x="8644310" y="61166"/>
              <a:ext cx="12175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granifera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1130CE0-67EF-AB44-9540-31D26F128CFA}"/>
              </a:ext>
            </a:extLst>
          </p:cNvPr>
          <p:cNvGrpSpPr/>
          <p:nvPr/>
        </p:nvGrpSpPr>
        <p:grpSpPr>
          <a:xfrm>
            <a:off x="8828829" y="3572964"/>
            <a:ext cx="2079779" cy="2639955"/>
            <a:chOff x="10199514" y="59003"/>
            <a:chExt cx="2311400" cy="293396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CF4816E-24C9-B54E-8903-A0C03DC45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246200" y="1595965"/>
              <a:ext cx="2260600" cy="13970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CF946BD-A3AC-D44B-B9EF-1DD603496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99514" y="243138"/>
              <a:ext cx="2311400" cy="17526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8889D0F-8A8D-7942-B522-501AF4234EB4}"/>
                </a:ext>
              </a:extLst>
            </p:cNvPr>
            <p:cNvSpPr txBox="1"/>
            <p:nvPr/>
          </p:nvSpPr>
          <p:spPr>
            <a:xfrm>
              <a:off x="10827958" y="59003"/>
              <a:ext cx="1186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Hollina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tricollina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B1C6296-1BE4-2245-8E9B-FF0C08479665}"/>
              </a:ext>
            </a:extLst>
          </p:cNvPr>
          <p:cNvGrpSpPr/>
          <p:nvPr/>
        </p:nvGrpSpPr>
        <p:grpSpPr>
          <a:xfrm>
            <a:off x="1114774" y="1985976"/>
            <a:ext cx="2971999" cy="1158394"/>
            <a:chOff x="1413705" y="1636344"/>
            <a:chExt cx="1478290" cy="57619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083672-4F45-3949-A32C-032383479013}"/>
                </a:ext>
              </a:extLst>
            </p:cNvPr>
            <p:cNvSpPr txBox="1"/>
            <p:nvPr/>
          </p:nvSpPr>
          <p:spPr>
            <a:xfrm>
              <a:off x="1413705" y="1636344"/>
              <a:ext cx="1478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herrickiana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DD7284F-8852-984B-88AF-2FFD16EE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873449" y="1869636"/>
              <a:ext cx="558800" cy="3429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68E170-5044-3540-9393-A315201DB76A}"/>
              </a:ext>
            </a:extLst>
          </p:cNvPr>
          <p:cNvGrpSpPr/>
          <p:nvPr/>
        </p:nvGrpSpPr>
        <p:grpSpPr>
          <a:xfrm>
            <a:off x="2744641" y="1985976"/>
            <a:ext cx="3039547" cy="1287877"/>
            <a:chOff x="4112402" y="1636344"/>
            <a:chExt cx="1511889" cy="64059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8F1B23B-A8E4-3148-B429-FE6A8EB0CCF7}"/>
                </a:ext>
              </a:extLst>
            </p:cNvPr>
            <p:cNvSpPr txBox="1"/>
            <p:nvPr/>
          </p:nvSpPr>
          <p:spPr>
            <a:xfrm>
              <a:off x="4112402" y="1636344"/>
              <a:ext cx="1511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occidentalis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A8217CC-5906-A24E-9A85-555BA6D1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flipH="1">
              <a:off x="4511316" y="1845142"/>
              <a:ext cx="736600" cy="4318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E1E48C5-14E5-194E-BCF6-BCB830EB6D40}"/>
              </a:ext>
            </a:extLst>
          </p:cNvPr>
          <p:cNvGrpSpPr/>
          <p:nvPr/>
        </p:nvGrpSpPr>
        <p:grpSpPr>
          <a:xfrm>
            <a:off x="6568691" y="359196"/>
            <a:ext cx="2639544" cy="2251356"/>
            <a:chOff x="6442464" y="1636344"/>
            <a:chExt cx="1312925" cy="111983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FA10B8-C60A-A246-9C3B-2213DBF98E76}"/>
                </a:ext>
              </a:extLst>
            </p:cNvPr>
            <p:cNvSpPr txBox="1"/>
            <p:nvPr/>
          </p:nvSpPr>
          <p:spPr>
            <a:xfrm>
              <a:off x="6442464" y="1636344"/>
              <a:ext cx="1312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Hollinella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australis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469C798-EF73-5448-8375-35E8F2CD7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flipH="1">
              <a:off x="6696163" y="1861707"/>
              <a:ext cx="838200" cy="4826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FABA339-BDB3-6146-9765-D563D5C4A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675102" y="2324382"/>
              <a:ext cx="9017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6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B0747B-0F4B-F841-B52E-BA1CFAF81268}"/>
              </a:ext>
            </a:extLst>
          </p:cNvPr>
          <p:cNvGrpSpPr/>
          <p:nvPr/>
        </p:nvGrpSpPr>
        <p:grpSpPr>
          <a:xfrm>
            <a:off x="3629670" y="2534540"/>
            <a:ext cx="1993900" cy="1668418"/>
            <a:chOff x="-361025" y="4659082"/>
            <a:chExt cx="1993900" cy="16684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724B03-E9B5-544E-878A-0CEE4A30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87689" flipH="1">
              <a:off x="-361025" y="5133700"/>
              <a:ext cx="1993900" cy="1193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603B51-BEA9-4F49-8192-D4D31622CE90}"/>
                </a:ext>
              </a:extLst>
            </p:cNvPr>
            <p:cNvSpPr txBox="1"/>
            <p:nvPr/>
          </p:nvSpPr>
          <p:spPr>
            <a:xfrm>
              <a:off x="-73246" y="4659082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Jonesina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acuneata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7FE7B0-170C-BB4B-AB2C-AC173440D6ED}"/>
              </a:ext>
            </a:extLst>
          </p:cNvPr>
          <p:cNvGrpSpPr/>
          <p:nvPr/>
        </p:nvGrpSpPr>
        <p:grpSpPr>
          <a:xfrm>
            <a:off x="310675" y="2724518"/>
            <a:ext cx="1583485" cy="1240138"/>
            <a:chOff x="6725091" y="1025515"/>
            <a:chExt cx="1583485" cy="12401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D148B-1597-C548-A8D9-D9E1F2EFE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8640">
              <a:off x="6725091" y="1186153"/>
              <a:ext cx="1397000" cy="1079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C29B09-F906-0D48-974F-69524D82E18A}"/>
                </a:ext>
              </a:extLst>
            </p:cNvPr>
            <p:cNvSpPr txBox="1"/>
            <p:nvPr/>
          </p:nvSpPr>
          <p:spPr>
            <a:xfrm>
              <a:off x="6725579" y="102551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Jonesina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texana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2711ED-EFE0-C647-B53A-8C3EC54ED76D}"/>
              </a:ext>
            </a:extLst>
          </p:cNvPr>
          <p:cNvGrpSpPr/>
          <p:nvPr/>
        </p:nvGrpSpPr>
        <p:grpSpPr>
          <a:xfrm>
            <a:off x="1897975" y="2764237"/>
            <a:ext cx="1657969" cy="1420492"/>
            <a:chOff x="8236202" y="1109644"/>
            <a:chExt cx="1657969" cy="14204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7EB6B9-D84C-A94B-8253-9AA5767B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253" flipH="1">
              <a:off x="8236202" y="1450636"/>
              <a:ext cx="1511300" cy="10795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47055E-49C6-E942-BAE1-FC2B178BDEA7}"/>
                </a:ext>
              </a:extLst>
            </p:cNvPr>
            <p:cNvSpPr txBox="1"/>
            <p:nvPr/>
          </p:nvSpPr>
          <p:spPr>
            <a:xfrm>
              <a:off x="8311174" y="110964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Jonesina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ampla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FE9B17-2435-8543-9193-5308FDBA3137}"/>
              </a:ext>
            </a:extLst>
          </p:cNvPr>
          <p:cNvGrpSpPr/>
          <p:nvPr/>
        </p:nvGrpSpPr>
        <p:grpSpPr>
          <a:xfrm>
            <a:off x="8064316" y="123184"/>
            <a:ext cx="2018243" cy="2153992"/>
            <a:chOff x="5223483" y="4566164"/>
            <a:chExt cx="2018243" cy="21539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92C9AD-39F2-AF48-814F-C4CB562C8361}"/>
                </a:ext>
              </a:extLst>
            </p:cNvPr>
            <p:cNvGrpSpPr/>
            <p:nvPr/>
          </p:nvGrpSpPr>
          <p:grpSpPr>
            <a:xfrm>
              <a:off x="5223483" y="4684722"/>
              <a:ext cx="1974250" cy="2035434"/>
              <a:chOff x="5634941" y="1970190"/>
              <a:chExt cx="1974250" cy="203543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91FBFD6-71C9-8140-A74C-47AAD46D4100}"/>
                  </a:ext>
                </a:extLst>
              </p:cNvPr>
              <p:cNvSpPr/>
              <p:nvPr/>
            </p:nvSpPr>
            <p:spPr>
              <a:xfrm>
                <a:off x="6113736" y="2467573"/>
                <a:ext cx="425669" cy="3941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E065C88-9C4F-5D4C-8B4D-DC967C9B8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5634941" y="1970190"/>
                <a:ext cx="1974250" cy="140356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2ADDB0E-8F88-3547-9350-1D3125CB5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 flipH="1">
                <a:off x="6200221" y="2640615"/>
                <a:ext cx="1079668" cy="165035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8AE08B-E6A8-BF41-A7FE-09E64A912ADD}"/>
                </a:ext>
              </a:extLst>
            </p:cNvPr>
            <p:cNvSpPr txBox="1"/>
            <p:nvPr/>
          </p:nvSpPr>
          <p:spPr>
            <a:xfrm>
              <a:off x="5376295" y="4566164"/>
              <a:ext cx="1865431" cy="560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Jonesina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grahamensis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27A0C5-FC6D-AA43-B9FB-55E662FC0866}"/>
              </a:ext>
            </a:extLst>
          </p:cNvPr>
          <p:cNvGrpSpPr/>
          <p:nvPr/>
        </p:nvGrpSpPr>
        <p:grpSpPr>
          <a:xfrm>
            <a:off x="50121" y="213699"/>
            <a:ext cx="1740662" cy="2150435"/>
            <a:chOff x="9880409" y="-18003"/>
            <a:chExt cx="1740662" cy="215043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ED293F-98BF-7A4A-9AC1-D162B673A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99996" y="398041"/>
              <a:ext cx="1672844" cy="9494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06F029-E160-F449-838D-5E10416A3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0409" y="1205586"/>
              <a:ext cx="1740662" cy="926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449056-8C2B-D149-BCAD-BE862E431A45}"/>
                </a:ext>
              </a:extLst>
            </p:cNvPr>
            <p:cNvSpPr txBox="1"/>
            <p:nvPr/>
          </p:nvSpPr>
          <p:spPr>
            <a:xfrm>
              <a:off x="9927705" y="-18003"/>
              <a:ext cx="1664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Jonesina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oklahomaensis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722358-9080-E24B-9A4E-2B5F621552A4}"/>
              </a:ext>
            </a:extLst>
          </p:cNvPr>
          <p:cNvGrpSpPr/>
          <p:nvPr/>
        </p:nvGrpSpPr>
        <p:grpSpPr>
          <a:xfrm>
            <a:off x="6819334" y="178122"/>
            <a:ext cx="1462278" cy="2092851"/>
            <a:chOff x="6253794" y="1428623"/>
            <a:chExt cx="1462278" cy="20928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726535-4C86-A644-8CFB-D37091398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53794" y="1845346"/>
              <a:ext cx="1424178" cy="97205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5CE6E2-8B0A-2B41-9681-28D2F14B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1894" y="2549416"/>
              <a:ext cx="1424178" cy="97205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E7CCAD-2D1E-2C4A-BCB5-C47469D3E8A3}"/>
                </a:ext>
              </a:extLst>
            </p:cNvPr>
            <p:cNvSpPr txBox="1"/>
            <p:nvPr/>
          </p:nvSpPr>
          <p:spPr>
            <a:xfrm>
              <a:off x="6304715" y="1428623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Jonesina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gregaria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A86CC2-E0A9-6D4E-8784-4F853BD59457}"/>
              </a:ext>
            </a:extLst>
          </p:cNvPr>
          <p:cNvGrpSpPr/>
          <p:nvPr/>
        </p:nvGrpSpPr>
        <p:grpSpPr>
          <a:xfrm>
            <a:off x="1796648" y="178422"/>
            <a:ext cx="2046527" cy="2172243"/>
            <a:chOff x="4381533" y="2788815"/>
            <a:chExt cx="2046527" cy="21722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5F771D-1AB0-1847-B34C-93DE2EBF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383360" y="3767258"/>
              <a:ext cx="2044700" cy="1193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E49853A-227D-D844-99C1-949F614BE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381533" y="2986450"/>
              <a:ext cx="2044700" cy="11938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C58177-2863-CB4F-B8A1-C9CA5F3A501C}"/>
                </a:ext>
              </a:extLst>
            </p:cNvPr>
            <p:cNvSpPr txBox="1"/>
            <p:nvPr/>
          </p:nvSpPr>
          <p:spPr>
            <a:xfrm>
              <a:off x="4611909" y="2788815"/>
              <a:ext cx="14283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Jonesina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craterigera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61DA7B-601D-4647-9C7C-2311175703AA}"/>
              </a:ext>
            </a:extLst>
          </p:cNvPr>
          <p:cNvGrpSpPr/>
          <p:nvPr/>
        </p:nvGrpSpPr>
        <p:grpSpPr>
          <a:xfrm>
            <a:off x="3599233" y="201572"/>
            <a:ext cx="1839395" cy="2405090"/>
            <a:chOff x="3599233" y="201572"/>
            <a:chExt cx="1839395" cy="240509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4B026E1-E3BC-C04B-9713-82A30E77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3628669" y="1603362"/>
              <a:ext cx="1676400" cy="100330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23B06D7-E977-3B4A-8659-11740ECB3368}"/>
                </a:ext>
              </a:extLst>
            </p:cNvPr>
            <p:cNvGrpSpPr/>
            <p:nvPr/>
          </p:nvGrpSpPr>
          <p:grpSpPr>
            <a:xfrm>
              <a:off x="3599233" y="201572"/>
              <a:ext cx="1839395" cy="1775551"/>
              <a:chOff x="6161250" y="2876416"/>
              <a:chExt cx="1839395" cy="177555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F9CFD72-030D-0141-AE9E-A88F73D2DF9C}"/>
                  </a:ext>
                </a:extLst>
              </p:cNvPr>
              <p:cNvGrpSpPr/>
              <p:nvPr/>
            </p:nvGrpSpPr>
            <p:grpSpPr>
              <a:xfrm>
                <a:off x="6161250" y="2941727"/>
                <a:ext cx="1591611" cy="1710240"/>
                <a:chOff x="6161250" y="2941727"/>
                <a:chExt cx="1591611" cy="1710240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47B9A0B6-4200-3A41-A0BD-3A63928AE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flipH="1">
                  <a:off x="6161250" y="2941727"/>
                  <a:ext cx="1485900" cy="11938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1DC559D-8A16-8A43-8BAA-536FE6998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flipH="1">
                  <a:off x="6457461" y="3826467"/>
                  <a:ext cx="1295400" cy="825500"/>
                </a:xfrm>
                <a:prstGeom prst="rect">
                  <a:avLst/>
                </a:prstGeom>
              </p:spPr>
            </p:pic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941D5C2-A909-114D-99F3-E2F67D1F97F4}"/>
                  </a:ext>
                </a:extLst>
              </p:cNvPr>
              <p:cNvSpPr txBox="1"/>
              <p:nvPr/>
            </p:nvSpPr>
            <p:spPr>
              <a:xfrm>
                <a:off x="6191687" y="2876416"/>
                <a:ext cx="18089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dirty="0" err="1">
                    <a:latin typeface="+mj-lt"/>
                  </a:rPr>
                  <a:t>Jonesina</a:t>
                </a:r>
                <a:r>
                  <a:rPr lang="en-US" sz="1200" i="1" dirty="0">
                    <a:latin typeface="+mj-lt"/>
                  </a:rPr>
                  <a:t> </a:t>
                </a:r>
                <a:r>
                  <a:rPr lang="en-US" sz="1200" i="1" dirty="0" err="1">
                    <a:latin typeface="+mj-lt"/>
                  </a:rPr>
                  <a:t>arcuata</a:t>
                </a:r>
                <a:endParaRPr lang="en-US" sz="1200" i="1" dirty="0">
                  <a:latin typeface="+mj-lt"/>
                </a:endParaRPr>
              </a:p>
              <a:p>
                <a:pPr algn="ctr"/>
                <a:r>
                  <a:rPr lang="en-US" sz="1200" dirty="0" err="1">
                    <a:latin typeface="+mj-lt"/>
                  </a:rPr>
                  <a:t>Harlton</a:t>
                </a:r>
                <a:r>
                  <a:rPr lang="en-US" sz="1200" dirty="0">
                    <a:latin typeface="+mj-lt"/>
                  </a:rPr>
                  <a:t> 1927, Knight 1928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E9F1D8-3439-2547-ABDD-4861C5355F7F}"/>
              </a:ext>
            </a:extLst>
          </p:cNvPr>
          <p:cNvGrpSpPr/>
          <p:nvPr/>
        </p:nvGrpSpPr>
        <p:grpSpPr>
          <a:xfrm>
            <a:off x="5265685" y="172434"/>
            <a:ext cx="1459100" cy="1817034"/>
            <a:chOff x="8372697" y="2787233"/>
            <a:chExt cx="1459100" cy="181703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348FC8B-E9DD-C640-9A76-1B90FD48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8372697" y="3142852"/>
              <a:ext cx="1435100" cy="8255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98A3B5-671A-E649-B0C9-C912C15D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8396697" y="3778767"/>
              <a:ext cx="1435100" cy="8255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4F4D92-A6C6-4940-A565-143FC9D23D53}"/>
                </a:ext>
              </a:extLst>
            </p:cNvPr>
            <p:cNvSpPr txBox="1"/>
            <p:nvPr/>
          </p:nvSpPr>
          <p:spPr>
            <a:xfrm>
              <a:off x="8407690" y="2787233"/>
              <a:ext cx="13372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Jonesina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bradyana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9D91BB-8D79-F84C-8907-3D8E01744673}"/>
              </a:ext>
            </a:extLst>
          </p:cNvPr>
          <p:cNvGrpSpPr/>
          <p:nvPr/>
        </p:nvGrpSpPr>
        <p:grpSpPr>
          <a:xfrm>
            <a:off x="7575815" y="2380561"/>
            <a:ext cx="1715245" cy="2194429"/>
            <a:chOff x="10316391" y="2697463"/>
            <a:chExt cx="1715245" cy="219442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8EB044A-A591-7B40-AD3A-5A4ABF9CC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16391" y="2865700"/>
              <a:ext cx="1676400" cy="12700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ED744D1-E244-C446-A5A2-8702961F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367936" y="3799692"/>
              <a:ext cx="1663700" cy="10922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4A9892-B149-6849-9274-18FFFCAFB39A}"/>
                </a:ext>
              </a:extLst>
            </p:cNvPr>
            <p:cNvSpPr txBox="1"/>
            <p:nvPr/>
          </p:nvSpPr>
          <p:spPr>
            <a:xfrm>
              <a:off x="10474735" y="2697463"/>
              <a:ext cx="1469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Glyptopleura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costata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BE4E2F-FED0-3943-8BFB-74AB4A5E1E96}"/>
              </a:ext>
            </a:extLst>
          </p:cNvPr>
          <p:cNvGrpSpPr/>
          <p:nvPr/>
        </p:nvGrpSpPr>
        <p:grpSpPr>
          <a:xfrm>
            <a:off x="9291060" y="5118721"/>
            <a:ext cx="1582997" cy="1232558"/>
            <a:chOff x="2984500" y="3398695"/>
            <a:chExt cx="1582997" cy="123255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3D27595-911E-5D4E-AAFC-62C61DD31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7556" t="36317"/>
            <a:stretch/>
          </p:blipFill>
          <p:spPr>
            <a:xfrm>
              <a:off x="3146439" y="3838658"/>
              <a:ext cx="1168443" cy="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7ED1099-BD12-B74A-9FF6-60C904F4D505}"/>
                </a:ext>
              </a:extLst>
            </p:cNvPr>
            <p:cNvSpPr txBox="1"/>
            <p:nvPr/>
          </p:nvSpPr>
          <p:spPr>
            <a:xfrm>
              <a:off x="2984500" y="339869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Hollites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papillosus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18614A-564B-3C4A-AA58-CDCDF0923C5B}"/>
              </a:ext>
            </a:extLst>
          </p:cNvPr>
          <p:cNvGrpSpPr/>
          <p:nvPr/>
        </p:nvGrpSpPr>
        <p:grpSpPr>
          <a:xfrm>
            <a:off x="195585" y="4848678"/>
            <a:ext cx="1973238" cy="1725529"/>
            <a:chOff x="1177108" y="4602514"/>
            <a:chExt cx="1973238" cy="17255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61D9434-C5A7-254A-BB97-292DDE9A5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-1" r="1037"/>
            <a:stretch/>
          </p:blipFill>
          <p:spPr>
            <a:xfrm>
              <a:off x="1177108" y="4994543"/>
              <a:ext cx="1973238" cy="1333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C0F104-09AE-8348-8150-C5535B6C7408}"/>
                </a:ext>
              </a:extLst>
            </p:cNvPr>
            <p:cNvSpPr txBox="1"/>
            <p:nvPr/>
          </p:nvSpPr>
          <p:spPr>
            <a:xfrm>
              <a:off x="1418273" y="4602514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Kirkbyina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laevis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57C1E38-E5E4-7F41-90DC-30B9A358B1A9}"/>
              </a:ext>
            </a:extLst>
          </p:cNvPr>
          <p:cNvGrpSpPr/>
          <p:nvPr/>
        </p:nvGrpSpPr>
        <p:grpSpPr>
          <a:xfrm>
            <a:off x="2427200" y="4943014"/>
            <a:ext cx="1727200" cy="1605329"/>
            <a:chOff x="9547819" y="4539120"/>
            <a:chExt cx="1727200" cy="16053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09D8E05-59CE-6A49-84E4-8F3AEBDB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547819" y="4976049"/>
              <a:ext cx="1727200" cy="11684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E8D7B6-2CA4-9F40-9D64-E70E3C67DEAE}"/>
                </a:ext>
              </a:extLst>
            </p:cNvPr>
            <p:cNvSpPr txBox="1"/>
            <p:nvPr/>
          </p:nvSpPr>
          <p:spPr>
            <a:xfrm>
              <a:off x="9726917" y="4539120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Dilobella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texana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ECB2743-4568-1348-9A3A-6F2DCA19D1C5}"/>
              </a:ext>
            </a:extLst>
          </p:cNvPr>
          <p:cNvGrpSpPr/>
          <p:nvPr/>
        </p:nvGrpSpPr>
        <p:grpSpPr>
          <a:xfrm>
            <a:off x="4858192" y="5105044"/>
            <a:ext cx="1828800" cy="1374293"/>
            <a:chOff x="9887756" y="1627080"/>
            <a:chExt cx="1828800" cy="137429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8A7A73B-C284-9048-A7A9-11809755F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887756" y="1972673"/>
              <a:ext cx="1828800" cy="10287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4F1153F-64B1-9E42-9FDD-94EDC96A256B}"/>
                </a:ext>
              </a:extLst>
            </p:cNvPr>
            <p:cNvSpPr txBox="1"/>
            <p:nvPr/>
          </p:nvSpPr>
          <p:spPr>
            <a:xfrm>
              <a:off x="9980149" y="1627080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Sulcella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warthini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8E3416-D7FB-FD42-BE10-FE605C217D4D}"/>
              </a:ext>
            </a:extLst>
          </p:cNvPr>
          <p:cNvGrpSpPr/>
          <p:nvPr/>
        </p:nvGrpSpPr>
        <p:grpSpPr>
          <a:xfrm>
            <a:off x="6593123" y="5016081"/>
            <a:ext cx="1714500" cy="1431458"/>
            <a:chOff x="11422387" y="1569915"/>
            <a:chExt cx="1714500" cy="143145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80F68B9-9501-B94E-834B-CB4BFB13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422387" y="1883773"/>
              <a:ext cx="1714500" cy="11176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67B56FA-53AB-E143-8CF0-131D2F170640}"/>
                </a:ext>
              </a:extLst>
            </p:cNvPr>
            <p:cNvSpPr txBox="1"/>
            <p:nvPr/>
          </p:nvSpPr>
          <p:spPr>
            <a:xfrm>
              <a:off x="11449579" y="156991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Sulcella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sulcata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AEA15A-A04F-364B-96C9-BC1C97DDD53E}"/>
              </a:ext>
            </a:extLst>
          </p:cNvPr>
          <p:cNvGrpSpPr/>
          <p:nvPr/>
        </p:nvGrpSpPr>
        <p:grpSpPr>
          <a:xfrm>
            <a:off x="8625160" y="2336269"/>
            <a:ext cx="2586309" cy="1272946"/>
            <a:chOff x="6241773" y="3049508"/>
            <a:chExt cx="1482073" cy="72945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53ECF0-0815-A64A-97BD-BE9E50572590}"/>
                </a:ext>
              </a:extLst>
            </p:cNvPr>
            <p:cNvSpPr txBox="1"/>
            <p:nvPr/>
          </p:nvSpPr>
          <p:spPr>
            <a:xfrm>
              <a:off x="6241773" y="3049508"/>
              <a:ext cx="14820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Glyptopleura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spinosa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56FDC83-A949-C54F-BD91-F171677E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571285" y="3207464"/>
              <a:ext cx="812800" cy="57150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B03C0E2-B791-1F49-B5EE-92876A2BC968}"/>
              </a:ext>
            </a:extLst>
          </p:cNvPr>
          <p:cNvGrpSpPr/>
          <p:nvPr/>
        </p:nvGrpSpPr>
        <p:grpSpPr>
          <a:xfrm>
            <a:off x="9913498" y="2381650"/>
            <a:ext cx="3027167" cy="1144388"/>
            <a:chOff x="8027383" y="3049508"/>
            <a:chExt cx="1734706" cy="65578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028F7A6-1EB4-1748-8F6B-8C87773B8F76}"/>
                </a:ext>
              </a:extLst>
            </p:cNvPr>
            <p:cNvSpPr txBox="1"/>
            <p:nvPr/>
          </p:nvSpPr>
          <p:spPr>
            <a:xfrm>
              <a:off x="8027383" y="3049508"/>
              <a:ext cx="17347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Glyptopleura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emarginata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7FCE825-5227-9444-98E0-0D7717EBA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551437" y="3286195"/>
              <a:ext cx="698500" cy="4191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4C79041-B27A-1B41-AC76-A443BE9AC1AA}"/>
              </a:ext>
            </a:extLst>
          </p:cNvPr>
          <p:cNvGrpSpPr/>
          <p:nvPr/>
        </p:nvGrpSpPr>
        <p:grpSpPr>
          <a:xfrm>
            <a:off x="5233098" y="2606788"/>
            <a:ext cx="1925627" cy="1604029"/>
            <a:chOff x="1438971" y="3049508"/>
            <a:chExt cx="1195520" cy="99585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5BF3A0-986F-814D-8436-11980AD138DD}"/>
                </a:ext>
              </a:extLst>
            </p:cNvPr>
            <p:cNvSpPr txBox="1"/>
            <p:nvPr/>
          </p:nvSpPr>
          <p:spPr>
            <a:xfrm>
              <a:off x="1438971" y="3049508"/>
              <a:ext cx="1195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Jonesina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prolata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239F9DF-E140-FF4C-9B2E-EE074A089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694526" flipH="1">
              <a:off x="1737503" y="3283264"/>
              <a:ext cx="635000" cy="4064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10DB35C-C090-C84F-AE51-E1FEDF890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flipH="1">
              <a:off x="1725819" y="3715164"/>
              <a:ext cx="622300" cy="3302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C439BE4-FC18-0E47-84FF-DF859A773A4C}"/>
              </a:ext>
            </a:extLst>
          </p:cNvPr>
          <p:cNvGrpSpPr/>
          <p:nvPr/>
        </p:nvGrpSpPr>
        <p:grpSpPr>
          <a:xfrm>
            <a:off x="9403013" y="115671"/>
            <a:ext cx="2473003" cy="1649839"/>
            <a:chOff x="3984549" y="3049508"/>
            <a:chExt cx="1535357" cy="1024298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5EF45F1-B016-2947-888C-85304EB45BBC}"/>
                </a:ext>
              </a:extLst>
            </p:cNvPr>
            <p:cNvSpPr txBox="1"/>
            <p:nvPr/>
          </p:nvSpPr>
          <p:spPr>
            <a:xfrm>
              <a:off x="3984549" y="3049508"/>
              <a:ext cx="1535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Jonesina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subquadrata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8A7DACB-5560-A44B-8D20-3BA1D764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flipH="1">
              <a:off x="4429777" y="3319334"/>
              <a:ext cx="673100" cy="4064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44F3D0-1C3B-E24E-805F-3C494778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flipH="1">
              <a:off x="4398027" y="3718206"/>
              <a:ext cx="736600" cy="3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2439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361AADE-2010-FF42-9C37-35D8C867916C}"/>
              </a:ext>
            </a:extLst>
          </p:cNvPr>
          <p:cNvGrpSpPr/>
          <p:nvPr/>
        </p:nvGrpSpPr>
        <p:grpSpPr>
          <a:xfrm>
            <a:off x="32979" y="17873"/>
            <a:ext cx="2019300" cy="2783556"/>
            <a:chOff x="6857218" y="194179"/>
            <a:chExt cx="2019300" cy="278355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3D9B5E9-84D1-554F-B237-5D63CAE82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2618" y="601707"/>
              <a:ext cx="1993900" cy="13081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295370-79E2-F045-AA80-52D8EA6E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218" y="1656935"/>
              <a:ext cx="1981200" cy="13208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A982CB-FB6E-504C-8A32-C9EB1984DAD4}"/>
                </a:ext>
              </a:extLst>
            </p:cNvPr>
            <p:cNvSpPr txBox="1"/>
            <p:nvPr/>
          </p:nvSpPr>
          <p:spPr>
            <a:xfrm>
              <a:off x="7076127" y="194179"/>
              <a:ext cx="1589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Artifactella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tomahawki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7087CE-3F54-0B47-BACD-0844B70FE98D}"/>
              </a:ext>
            </a:extLst>
          </p:cNvPr>
          <p:cNvGrpSpPr/>
          <p:nvPr/>
        </p:nvGrpSpPr>
        <p:grpSpPr>
          <a:xfrm>
            <a:off x="1856238" y="26777"/>
            <a:ext cx="1951107" cy="2276523"/>
            <a:chOff x="9706210" y="253237"/>
            <a:chExt cx="1951107" cy="22765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A5354B-40E7-8E4F-B253-BEEA51A5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6917" y="510735"/>
              <a:ext cx="1930400" cy="1358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9665AF-BEF5-CB4E-8878-E66FFE94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06210" y="1361360"/>
              <a:ext cx="1892300" cy="1168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4EE79E-5ED4-5642-A1A6-BB65B6E06ADE}"/>
                </a:ext>
              </a:extLst>
            </p:cNvPr>
            <p:cNvSpPr txBox="1"/>
            <p:nvPr/>
          </p:nvSpPr>
          <p:spPr>
            <a:xfrm>
              <a:off x="9835368" y="253237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Cavellina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subpulchella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255EFA-EEEA-724D-A483-6A740987A5F5}"/>
              </a:ext>
            </a:extLst>
          </p:cNvPr>
          <p:cNvGrpSpPr/>
          <p:nvPr/>
        </p:nvGrpSpPr>
        <p:grpSpPr>
          <a:xfrm>
            <a:off x="3466049" y="25929"/>
            <a:ext cx="2006600" cy="1589732"/>
            <a:chOff x="6848365" y="2492741"/>
            <a:chExt cx="2006600" cy="15897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655DF3-5B12-0E40-9DD4-B053511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8365" y="2723573"/>
              <a:ext cx="2006600" cy="13589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DD6D7F-C47C-A348-9521-7142387D1F33}"/>
                </a:ext>
              </a:extLst>
            </p:cNvPr>
            <p:cNvSpPr txBox="1"/>
            <p:nvPr/>
          </p:nvSpPr>
          <p:spPr>
            <a:xfrm>
              <a:off x="7211322" y="2492741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Waylandella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cuyleri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4E2A1D-67D2-CF4C-8C47-D038A2A3F222}"/>
              </a:ext>
            </a:extLst>
          </p:cNvPr>
          <p:cNvGrpSpPr/>
          <p:nvPr/>
        </p:nvGrpSpPr>
        <p:grpSpPr>
          <a:xfrm>
            <a:off x="5374636" y="79977"/>
            <a:ext cx="2032000" cy="2320859"/>
            <a:chOff x="9684121" y="2551799"/>
            <a:chExt cx="2032000" cy="23208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22721D-359A-D142-B1A5-E3F870A6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4121" y="3513758"/>
              <a:ext cx="2032000" cy="13589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6AE3FF-2C67-F042-987E-C3D9D2B3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79371" y="2801429"/>
              <a:ext cx="1841500" cy="1168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F21253-AAAE-434D-AA66-6D193E2B8188}"/>
                </a:ext>
              </a:extLst>
            </p:cNvPr>
            <p:cNvSpPr txBox="1"/>
            <p:nvPr/>
          </p:nvSpPr>
          <p:spPr>
            <a:xfrm>
              <a:off x="9928115" y="2551799"/>
              <a:ext cx="1544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Birsallella</a:t>
              </a:r>
              <a:r>
                <a:rPr lang="en-GB" sz="1200" i="1" dirty="0">
                  <a:latin typeface="+mj-lt"/>
                </a:rPr>
                <a:t> simplex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96A543-2D83-FF44-AC0D-7FAB7BE8CD3A}"/>
              </a:ext>
            </a:extLst>
          </p:cNvPr>
          <p:cNvGrpSpPr/>
          <p:nvPr/>
        </p:nvGrpSpPr>
        <p:grpSpPr>
          <a:xfrm>
            <a:off x="44573" y="2644266"/>
            <a:ext cx="2034540" cy="1728506"/>
            <a:chOff x="5855655" y="378151"/>
            <a:chExt cx="2034540" cy="172850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826B6E-2130-E54A-8BF1-ED1A67D941E7}"/>
                </a:ext>
              </a:extLst>
            </p:cNvPr>
            <p:cNvSpPr txBox="1"/>
            <p:nvPr/>
          </p:nvSpPr>
          <p:spPr>
            <a:xfrm>
              <a:off x="6093748" y="378151"/>
              <a:ext cx="1640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Seminolites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compressus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0623623-F9DD-F942-922B-06EA4ADA7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55655" y="826497"/>
              <a:ext cx="2034540" cy="128016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F4CF0F-0EE4-8645-8E2A-51963E00EE83}"/>
              </a:ext>
            </a:extLst>
          </p:cNvPr>
          <p:cNvGrpSpPr/>
          <p:nvPr/>
        </p:nvGrpSpPr>
        <p:grpSpPr>
          <a:xfrm>
            <a:off x="1965190" y="2644266"/>
            <a:ext cx="1977390" cy="1728506"/>
            <a:chOff x="7776272" y="378151"/>
            <a:chExt cx="1977390" cy="172850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5A2D00F-CDDD-674D-B482-1A7D7DE0E542}"/>
                </a:ext>
              </a:extLst>
            </p:cNvPr>
            <p:cNvSpPr txBox="1"/>
            <p:nvPr/>
          </p:nvSpPr>
          <p:spPr>
            <a:xfrm>
              <a:off x="7925080" y="378151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Seminolites</a:t>
              </a:r>
              <a:r>
                <a:rPr lang="en-GB" sz="1200" i="1" dirty="0">
                  <a:latin typeface="+mj-lt"/>
                </a:rPr>
                <a:t> elongatus</a:t>
              </a: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1221987-B880-6547-9D41-FF80FF574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76272" y="826497"/>
              <a:ext cx="1977390" cy="128016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8CDAD6-C542-8A45-9F62-A7F5A4196BAD}"/>
              </a:ext>
            </a:extLst>
          </p:cNvPr>
          <p:cNvGrpSpPr/>
          <p:nvPr/>
        </p:nvGrpSpPr>
        <p:grpSpPr>
          <a:xfrm>
            <a:off x="3999730" y="2669047"/>
            <a:ext cx="2034540" cy="1703725"/>
            <a:chOff x="9511255" y="378151"/>
            <a:chExt cx="2034540" cy="17037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5BFB91E-6754-914F-BD11-B896A44DD5B4}"/>
                </a:ext>
              </a:extLst>
            </p:cNvPr>
            <p:cNvSpPr txBox="1"/>
            <p:nvPr/>
          </p:nvSpPr>
          <p:spPr>
            <a:xfrm>
              <a:off x="9752311" y="378151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Seminolites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truncatus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834581-C6C4-5C43-8D33-31C04D244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11255" y="801716"/>
              <a:ext cx="2034540" cy="128016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92D261-57F6-2B4D-868F-658F5DAEB686}"/>
              </a:ext>
            </a:extLst>
          </p:cNvPr>
          <p:cNvGrpSpPr/>
          <p:nvPr/>
        </p:nvGrpSpPr>
        <p:grpSpPr>
          <a:xfrm>
            <a:off x="9121477" y="2863262"/>
            <a:ext cx="1657940" cy="1225735"/>
            <a:chOff x="7537195" y="3996875"/>
            <a:chExt cx="1657940" cy="122573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EE098C4-5A06-4C42-8D35-06EB7D774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37195" y="4143110"/>
              <a:ext cx="1511300" cy="1079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02140-E265-BA40-8E55-9267438B7E9B}"/>
                </a:ext>
              </a:extLst>
            </p:cNvPr>
            <p:cNvSpPr txBox="1"/>
            <p:nvPr/>
          </p:nvSpPr>
          <p:spPr>
            <a:xfrm>
              <a:off x="7612138" y="3996875"/>
              <a:ext cx="1582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>
                  <a:latin typeface="+mj-lt"/>
                </a:rPr>
                <a:t>Moorea </a:t>
              </a:r>
              <a:r>
                <a:rPr lang="en-GB" sz="1200" i="1" dirty="0" err="1">
                  <a:latin typeface="+mj-lt"/>
                </a:rPr>
                <a:t>elongata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Sample 1932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A433D69-178E-AB4E-B87D-AF2FB32102B3}"/>
              </a:ext>
            </a:extLst>
          </p:cNvPr>
          <p:cNvGrpSpPr/>
          <p:nvPr/>
        </p:nvGrpSpPr>
        <p:grpSpPr>
          <a:xfrm>
            <a:off x="1451819" y="4411937"/>
            <a:ext cx="1790700" cy="1104925"/>
            <a:chOff x="4161559" y="185856"/>
            <a:chExt cx="1790700" cy="110492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7DFEE99-AAF2-9441-9DF1-01F1D7CE234B}"/>
                </a:ext>
              </a:extLst>
            </p:cNvPr>
            <p:cNvSpPr txBox="1"/>
            <p:nvPr/>
          </p:nvSpPr>
          <p:spPr>
            <a:xfrm>
              <a:off x="4273187" y="185856"/>
              <a:ext cx="1490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Kirkbya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clarocarinata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4B4D0FD-30E0-244E-8886-9A55F21CF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61559" y="579581"/>
              <a:ext cx="1790700" cy="7112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15BEBF8-3BDA-4048-A070-7EDBABFA1D3B}"/>
              </a:ext>
            </a:extLst>
          </p:cNvPr>
          <p:cNvGrpSpPr/>
          <p:nvPr/>
        </p:nvGrpSpPr>
        <p:grpSpPr>
          <a:xfrm>
            <a:off x="3165612" y="4391463"/>
            <a:ext cx="1714500" cy="1243471"/>
            <a:chOff x="5903768" y="325452"/>
            <a:chExt cx="1714500" cy="124347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42559F5-D167-F74F-ACB6-3F2429A01E94}"/>
                </a:ext>
              </a:extLst>
            </p:cNvPr>
            <p:cNvSpPr txBox="1"/>
            <p:nvPr/>
          </p:nvSpPr>
          <p:spPr>
            <a:xfrm>
              <a:off x="6138282" y="325452"/>
              <a:ext cx="1057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Kirkbya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voluta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FF9B1E4-3924-5143-9B8E-1B37E913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03768" y="552923"/>
              <a:ext cx="1714500" cy="10160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81710F3-9901-E040-B80A-C8ABD7E2A691}"/>
              </a:ext>
            </a:extLst>
          </p:cNvPr>
          <p:cNvGrpSpPr/>
          <p:nvPr/>
        </p:nvGrpSpPr>
        <p:grpSpPr>
          <a:xfrm>
            <a:off x="4748047" y="4411937"/>
            <a:ext cx="1765300" cy="1052394"/>
            <a:chOff x="7457787" y="185856"/>
            <a:chExt cx="1765300" cy="105239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6948154-D910-3941-953D-9879D90DD821}"/>
                </a:ext>
              </a:extLst>
            </p:cNvPr>
            <p:cNvSpPr txBox="1"/>
            <p:nvPr/>
          </p:nvSpPr>
          <p:spPr>
            <a:xfrm>
              <a:off x="7704900" y="185856"/>
              <a:ext cx="1221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Kirkbya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scaphula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6692F69-05F9-CA4F-9AF9-B42425554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57787" y="438150"/>
              <a:ext cx="1765300" cy="80010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CB91D52-8355-EF47-BA90-D452C7884B24}"/>
              </a:ext>
            </a:extLst>
          </p:cNvPr>
          <p:cNvGrpSpPr/>
          <p:nvPr/>
        </p:nvGrpSpPr>
        <p:grpSpPr>
          <a:xfrm>
            <a:off x="6653269" y="4411937"/>
            <a:ext cx="1397000" cy="1028725"/>
            <a:chOff x="9363009" y="185856"/>
            <a:chExt cx="1397000" cy="102872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0117078-F194-0F41-94FA-3E1AEF7CC6DA}"/>
                </a:ext>
              </a:extLst>
            </p:cNvPr>
            <p:cNvSpPr txBox="1"/>
            <p:nvPr/>
          </p:nvSpPr>
          <p:spPr>
            <a:xfrm>
              <a:off x="9460928" y="185856"/>
              <a:ext cx="1201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Kirkbya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laciniata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>
                  <a:latin typeface="+mj-lt"/>
                </a:rPr>
                <a:t>Knight 1928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5996C84-01E8-FD47-A549-E40E11E0E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363009" y="579581"/>
              <a:ext cx="1397000" cy="6350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D6C1C58-524F-D54E-A51E-43716B403FF7}"/>
              </a:ext>
            </a:extLst>
          </p:cNvPr>
          <p:cNvGrpSpPr/>
          <p:nvPr/>
        </p:nvGrpSpPr>
        <p:grpSpPr>
          <a:xfrm>
            <a:off x="58379" y="4411937"/>
            <a:ext cx="1588770" cy="1261440"/>
            <a:chOff x="9812011" y="2066104"/>
            <a:chExt cx="1588770" cy="126144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D9976E8-9B13-334F-B838-D83E46DDF8AD}"/>
                </a:ext>
              </a:extLst>
            </p:cNvPr>
            <p:cNvSpPr txBox="1"/>
            <p:nvPr/>
          </p:nvSpPr>
          <p:spPr>
            <a:xfrm>
              <a:off x="9815171" y="2066104"/>
              <a:ext cx="1574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Kirkbya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clarocarinata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Billings 1932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12D9C4B-3AB9-FF42-9A68-378625F5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12011" y="2253124"/>
              <a:ext cx="1588770" cy="1074420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41CB7CB-D457-3440-AE94-CB920E291A4E}"/>
              </a:ext>
            </a:extLst>
          </p:cNvPr>
          <p:cNvGrpSpPr/>
          <p:nvPr/>
        </p:nvGrpSpPr>
        <p:grpSpPr>
          <a:xfrm>
            <a:off x="8288110" y="4458913"/>
            <a:ext cx="2955851" cy="2115897"/>
            <a:chOff x="3154163" y="2314811"/>
            <a:chExt cx="2955851" cy="2115897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2DAA8D0-846B-B548-95AC-4D5744D44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44773" y="2659040"/>
              <a:ext cx="1612900" cy="10033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A6AB149-1C39-234F-BE10-C72BEDE1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4878114" y="3188178"/>
              <a:ext cx="914400" cy="15494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E30333B-A9F8-7648-89FC-D9F6B6484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6200000">
              <a:off x="3471663" y="3198808"/>
              <a:ext cx="914400" cy="154940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4EA4CAE-EB89-0E49-B4C4-3B76DE039040}"/>
                </a:ext>
              </a:extLst>
            </p:cNvPr>
            <p:cNvSpPr txBox="1"/>
            <p:nvPr/>
          </p:nvSpPr>
          <p:spPr>
            <a:xfrm>
              <a:off x="3913467" y="2314811"/>
              <a:ext cx="1504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Burlella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pecanata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Coryell</a:t>
              </a:r>
              <a:r>
                <a:rPr lang="en-GB" sz="1200" dirty="0">
                  <a:latin typeface="+mj-lt"/>
                </a:rPr>
                <a:t> &amp; Booth 1933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828AE8-657A-5344-AC64-9546D403D391}"/>
              </a:ext>
            </a:extLst>
          </p:cNvPr>
          <p:cNvGrpSpPr/>
          <p:nvPr/>
        </p:nvGrpSpPr>
        <p:grpSpPr>
          <a:xfrm>
            <a:off x="8787467" y="254083"/>
            <a:ext cx="2179319" cy="1807635"/>
            <a:chOff x="4769069" y="1647664"/>
            <a:chExt cx="2179319" cy="1807635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1D53788-1EB6-C849-8A02-9CA28E7F6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769069" y="1897546"/>
              <a:ext cx="1676400" cy="8763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EC03FDA1-0F99-974E-BF20-235B45BFA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b="6510"/>
            <a:stretch/>
          </p:blipFill>
          <p:spPr>
            <a:xfrm>
              <a:off x="4847897" y="2600425"/>
              <a:ext cx="1676400" cy="854874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97339A6-1832-A940-97D5-6AEF5A5E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818088" y="2104696"/>
              <a:ext cx="1130300" cy="9144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D6C2382-426F-6A48-ABFF-75C768DAD983}"/>
                </a:ext>
              </a:extLst>
            </p:cNvPr>
            <p:cNvSpPr txBox="1"/>
            <p:nvPr/>
          </p:nvSpPr>
          <p:spPr>
            <a:xfrm>
              <a:off x="5007677" y="1647664"/>
              <a:ext cx="17452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err="1">
                  <a:latin typeface="+mj-lt"/>
                </a:rPr>
                <a:t>Cythereis</a:t>
              </a:r>
              <a:r>
                <a:rPr lang="en-US" sz="1200" i="1" dirty="0">
                  <a:latin typeface="+mj-lt"/>
                </a:rPr>
                <a:t> (?) </a:t>
              </a:r>
              <a:r>
                <a:rPr lang="en-US" sz="1200" i="1" dirty="0" err="1">
                  <a:latin typeface="+mj-lt"/>
                </a:rPr>
                <a:t>ardmorensis</a:t>
              </a:r>
              <a:endParaRPr lang="en-US" sz="1200" i="1" dirty="0">
                <a:latin typeface="+mj-lt"/>
              </a:endParaRPr>
            </a:p>
            <a:p>
              <a:pPr algn="ctr"/>
              <a:r>
                <a:rPr lang="en-US" sz="1200" dirty="0" err="1">
                  <a:latin typeface="+mj-lt"/>
                </a:rPr>
                <a:t>Harlton</a:t>
              </a:r>
              <a:r>
                <a:rPr lang="en-US" sz="1200" dirty="0">
                  <a:latin typeface="+mj-lt"/>
                </a:rPr>
                <a:t> 1927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D66E016-5339-C640-87B1-EE900D1FF41A}"/>
              </a:ext>
            </a:extLst>
          </p:cNvPr>
          <p:cNvGrpSpPr/>
          <p:nvPr/>
        </p:nvGrpSpPr>
        <p:grpSpPr>
          <a:xfrm>
            <a:off x="5863197" y="2692295"/>
            <a:ext cx="1322416" cy="1006533"/>
            <a:chOff x="662149" y="4127086"/>
            <a:chExt cx="1322416" cy="100653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A9249C-1EF6-8D4A-9DD4-05AA63ADED20}"/>
                </a:ext>
              </a:extLst>
            </p:cNvPr>
            <p:cNvSpPr txBox="1"/>
            <p:nvPr/>
          </p:nvSpPr>
          <p:spPr>
            <a:xfrm>
              <a:off x="662149" y="4127086"/>
              <a:ext cx="1322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err="1">
                  <a:latin typeface="+mj-lt"/>
                </a:rPr>
                <a:t>Seminolites</a:t>
              </a:r>
              <a:r>
                <a:rPr lang="en-GB" sz="1200" i="1" dirty="0">
                  <a:latin typeface="+mj-lt"/>
                </a:rPr>
                <a:t> </a:t>
              </a:r>
              <a:r>
                <a:rPr lang="en-GB" sz="1200" i="1" dirty="0" err="1">
                  <a:latin typeface="+mj-lt"/>
                </a:rPr>
                <a:t>ovatus</a:t>
              </a:r>
              <a:endParaRPr lang="en-GB" sz="1200" i="1" dirty="0">
                <a:latin typeface="+mj-lt"/>
              </a:endParaRPr>
            </a:p>
            <a:p>
              <a:pPr algn="ctr"/>
              <a:r>
                <a:rPr lang="en-GB" sz="1200" dirty="0" err="1">
                  <a:latin typeface="+mj-lt"/>
                </a:rPr>
                <a:t>Delo</a:t>
              </a:r>
              <a:r>
                <a:rPr lang="en-GB" sz="1200" dirty="0">
                  <a:latin typeface="+mj-lt"/>
                </a:rPr>
                <a:t> 1930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EA8E499-83AA-D840-A779-EBBF18291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89006" y="4588751"/>
              <a:ext cx="668701" cy="544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854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996</Words>
  <Application>Microsoft Macintosh PowerPoint</Application>
  <PresentationFormat>Widescreen</PresentationFormat>
  <Paragraphs>368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benningneuman@gmail.com</dc:creator>
  <cp:lastModifiedBy>Microsoft Office User</cp:lastModifiedBy>
  <cp:revision>30</cp:revision>
  <cp:lastPrinted>2018-09-08T14:01:40Z</cp:lastPrinted>
  <dcterms:created xsi:type="dcterms:W3CDTF">2018-09-06T23:13:28Z</dcterms:created>
  <dcterms:modified xsi:type="dcterms:W3CDTF">2019-04-19T15:38:33Z</dcterms:modified>
</cp:coreProperties>
</file>